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9" r:id="rId2"/>
    <p:sldId id="278" r:id="rId3"/>
    <p:sldId id="279" r:id="rId4"/>
    <p:sldId id="280" r:id="rId5"/>
    <p:sldId id="258" r:id="rId6"/>
    <p:sldId id="262" r:id="rId7"/>
    <p:sldId id="261" r:id="rId8"/>
    <p:sldId id="271" r:id="rId9"/>
    <p:sldId id="260" r:id="rId10"/>
    <p:sldId id="272" r:id="rId11"/>
    <p:sldId id="267" r:id="rId12"/>
    <p:sldId id="259" r:id="rId13"/>
    <p:sldId id="268" r:id="rId14"/>
    <p:sldId id="264" r:id="rId15"/>
    <p:sldId id="274" r:id="rId16"/>
    <p:sldId id="277" r:id="rId17"/>
    <p:sldId id="273" r:id="rId18"/>
    <p:sldId id="266" r:id="rId19"/>
  </p:sldIdLst>
  <p:sldSz cx="12192000" cy="6858000"/>
  <p:notesSz cx="6858000" cy="9144000"/>
  <p:embeddedFontLst>
    <p:embeddedFont>
      <p:font typeface="Gill Sans MT" panose="020B0502020104020203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978" autoAdjust="0"/>
    <p:restoredTop sz="94660"/>
  </p:normalViewPr>
  <p:slideViewPr>
    <p:cSldViewPr snapToGrid="0">
      <p:cViewPr varScale="1">
        <p:scale>
          <a:sx n="88" d="100"/>
          <a:sy n="88" d="100"/>
        </p:scale>
        <p:origin x="31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59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97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2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99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46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518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451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30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251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903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E6762D1-8F77-45E1-97FC-3311173B05B6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757A69A1-6CC0-433C-B66D-0760AC3D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14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250708"/>
            <a:ext cx="7729728" cy="118872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u="sng" cap="small" dirty="0" smtClean="0"/>
              <a:t>Imperial Valley Ministries (IVM)</a:t>
            </a:r>
            <a:br>
              <a:rPr lang="en-US" sz="3200" u="sng" cap="small" dirty="0" smtClean="0"/>
            </a:br>
            <a:r>
              <a:rPr lang="en-US" sz="3200" cap="small" dirty="0" smtClean="0"/>
              <a:t>427 Broadway, El Centro, CA</a:t>
            </a:r>
            <a:endParaRPr lang="en-US" sz="3200" cap="smal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1690688"/>
            <a:ext cx="7802880" cy="447294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86473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2" t="9249" r="12191" b="45413"/>
          <a:stretch/>
        </p:blipFill>
        <p:spPr>
          <a:xfrm>
            <a:off x="2309553" y="1244248"/>
            <a:ext cx="7250084" cy="561375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39696" y="165369"/>
            <a:ext cx="7729728" cy="897775"/>
          </a:xfrm>
        </p:spPr>
        <p:txBody>
          <a:bodyPr>
            <a:normAutofit/>
          </a:bodyPr>
          <a:lstStyle/>
          <a:p>
            <a:r>
              <a:rPr lang="en-US" sz="3200" cap="small" dirty="0" smtClean="0"/>
              <a:t>El Centro Locations</a:t>
            </a:r>
            <a:endParaRPr lang="en-US" sz="3200" cap="small" dirty="0"/>
          </a:p>
        </p:txBody>
      </p:sp>
    </p:spTree>
    <p:extLst>
      <p:ext uri="{BB962C8B-B14F-4D97-AF65-F5344CB8AC3E}">
        <p14:creationId xmlns:p14="http://schemas.microsoft.com/office/powerpoint/2010/main" val="1431973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463876"/>
          </a:xfrm>
        </p:spPr>
        <p:txBody>
          <a:bodyPr/>
          <a:lstStyle/>
          <a:p>
            <a:r>
              <a:rPr lang="en-US" sz="2800" u="sng" dirty="0" smtClean="0"/>
              <a:t>Euclid Location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1022 Euclid Avenue, </a:t>
            </a:r>
            <a:br>
              <a:rPr lang="en-US" sz="2800" dirty="0" smtClean="0"/>
            </a:br>
            <a:r>
              <a:rPr lang="en-US" sz="2800" dirty="0" smtClean="0"/>
              <a:t>El Centro, CA</a:t>
            </a:r>
            <a:endParaRPr lang="en-US" sz="28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9" r="24279"/>
          <a:stretch>
            <a:fillRect/>
          </a:stretch>
        </p:blipFill>
        <p:spPr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552093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07" y="2505206"/>
            <a:ext cx="5178261" cy="1599772"/>
          </a:xfrm>
        </p:spPr>
        <p:txBody>
          <a:bodyPr>
            <a:normAutofit/>
          </a:bodyPr>
          <a:lstStyle/>
          <a:p>
            <a:r>
              <a:rPr lang="en-US" sz="2800" cap="small" dirty="0" smtClean="0"/>
              <a:t>Locks at Euclid Location</a:t>
            </a:r>
            <a:endParaRPr lang="en-US" sz="2800" cap="small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2" r="16632"/>
          <a:stretch>
            <a:fillRect/>
          </a:stretch>
        </p:blipFill>
        <p:spPr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67215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3870" y="313339"/>
            <a:ext cx="7729728" cy="1188720"/>
          </a:xfrm>
        </p:spPr>
        <p:txBody>
          <a:bodyPr>
            <a:noAutofit/>
          </a:bodyPr>
          <a:lstStyle/>
          <a:p>
            <a:pPr algn="ctr"/>
            <a:r>
              <a:rPr lang="en-US" u="sng" cap="small" dirty="0" smtClean="0"/>
              <a:t>Hamilton Location</a:t>
            </a:r>
            <a:r>
              <a:rPr lang="en-US" cap="small" dirty="0" smtClean="0"/>
              <a:t/>
            </a:r>
            <a:br>
              <a:rPr lang="en-US" cap="small" dirty="0" smtClean="0"/>
            </a:br>
            <a:r>
              <a:rPr lang="en-US" cap="small" dirty="0"/>
              <a:t>463 West Hamilton Avenue, </a:t>
            </a:r>
            <a:r>
              <a:rPr lang="en-US" cap="small" dirty="0" smtClean="0"/>
              <a:t>El </a:t>
            </a:r>
            <a:r>
              <a:rPr lang="en-US" cap="small" dirty="0"/>
              <a:t>Centro, CA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048" y="1825112"/>
            <a:ext cx="7633372" cy="458002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541764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375968"/>
            <a:ext cx="7729728" cy="1188720"/>
          </a:xfrm>
        </p:spPr>
        <p:txBody>
          <a:bodyPr>
            <a:noAutofit/>
          </a:bodyPr>
          <a:lstStyle/>
          <a:p>
            <a:r>
              <a:rPr lang="en-US" u="sng" cap="small" dirty="0" err="1" smtClean="0"/>
              <a:t>Smoketree</a:t>
            </a:r>
            <a:r>
              <a:rPr lang="en-US" u="sng" cap="small" dirty="0" smtClean="0"/>
              <a:t> Location</a:t>
            </a:r>
            <a:r>
              <a:rPr lang="en-US" cap="small" dirty="0" smtClean="0"/>
              <a:t/>
            </a:r>
            <a:br>
              <a:rPr lang="en-US" cap="small" dirty="0" smtClean="0"/>
            </a:br>
            <a:r>
              <a:rPr lang="en-US" cap="small" dirty="0" smtClean="0"/>
              <a:t>810 </a:t>
            </a:r>
            <a:r>
              <a:rPr lang="en-US" cap="small" dirty="0" err="1" smtClean="0"/>
              <a:t>Smoketree</a:t>
            </a:r>
            <a:r>
              <a:rPr lang="en-US" cap="small" dirty="0" smtClean="0"/>
              <a:t> Drive, El Centro, CA</a:t>
            </a:r>
            <a:endParaRPr lang="en-US" cap="small" dirty="0"/>
          </a:p>
        </p:txBody>
      </p:sp>
      <p:pic>
        <p:nvPicPr>
          <p:cNvPr id="6" name="Picture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/>
          <a:stretch/>
        </p:blipFill>
        <p:spPr>
          <a:xfrm>
            <a:off x="2192384" y="1936865"/>
            <a:ext cx="7807232" cy="4413831"/>
          </a:xfr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971593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9" t="9237" r="12130" b="45453"/>
          <a:stretch/>
        </p:blipFill>
        <p:spPr>
          <a:xfrm>
            <a:off x="2515857" y="1150765"/>
            <a:ext cx="7160287" cy="553821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05951" y="158358"/>
            <a:ext cx="7729728" cy="822544"/>
          </a:xfrm>
        </p:spPr>
        <p:txBody>
          <a:bodyPr>
            <a:normAutofit/>
          </a:bodyPr>
          <a:lstStyle/>
          <a:p>
            <a:r>
              <a:rPr lang="en-US" sz="3200" cap="small" dirty="0" smtClean="0"/>
              <a:t>Calexico</a:t>
            </a:r>
            <a:endParaRPr lang="en-US" sz="3200" cap="small" dirty="0"/>
          </a:p>
        </p:txBody>
      </p:sp>
    </p:spTree>
    <p:extLst>
      <p:ext uri="{BB962C8B-B14F-4D97-AF65-F5344CB8AC3E}">
        <p14:creationId xmlns:p14="http://schemas.microsoft.com/office/powerpoint/2010/main" val="2592219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375968"/>
            <a:ext cx="7729728" cy="1188720"/>
          </a:xfrm>
        </p:spPr>
        <p:txBody>
          <a:bodyPr>
            <a:noAutofit/>
          </a:bodyPr>
          <a:lstStyle/>
          <a:p>
            <a:r>
              <a:rPr lang="en-US" u="sng" cap="small" dirty="0" smtClean="0"/>
              <a:t>Calexico Location</a:t>
            </a:r>
            <a:r>
              <a:rPr lang="en-US" cap="small" dirty="0" smtClean="0"/>
              <a:t/>
            </a:r>
            <a:br>
              <a:rPr lang="en-US" cap="small" dirty="0" smtClean="0"/>
            </a:br>
            <a:r>
              <a:rPr lang="en-US" cap="small" dirty="0" smtClean="0"/>
              <a:t>205 Lopez Court, Calexico, CA</a:t>
            </a:r>
            <a:endParaRPr lang="en-US" cap="smal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06" y="1923651"/>
            <a:ext cx="7410994" cy="437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80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9401" r="12103" b="45344"/>
          <a:stretch/>
        </p:blipFill>
        <p:spPr>
          <a:xfrm>
            <a:off x="2435540" y="1080654"/>
            <a:ext cx="7320920" cy="565850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172947" y="133419"/>
            <a:ext cx="7729728" cy="805919"/>
          </a:xfrm>
        </p:spPr>
        <p:txBody>
          <a:bodyPr>
            <a:normAutofit/>
          </a:bodyPr>
          <a:lstStyle/>
          <a:p>
            <a:r>
              <a:rPr lang="en-US" sz="3200" cap="small" dirty="0"/>
              <a:t>C</a:t>
            </a:r>
            <a:r>
              <a:rPr lang="en-US" sz="3200" cap="small" dirty="0" smtClean="0"/>
              <a:t>hula Vista</a:t>
            </a:r>
            <a:endParaRPr lang="en-US" sz="3200" cap="small" dirty="0"/>
          </a:p>
        </p:txBody>
      </p:sp>
    </p:spTree>
    <p:extLst>
      <p:ext uri="{BB962C8B-B14F-4D97-AF65-F5344CB8AC3E}">
        <p14:creationId xmlns:p14="http://schemas.microsoft.com/office/powerpoint/2010/main" val="2268024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8429" y="363442"/>
            <a:ext cx="8296102" cy="1302519"/>
          </a:xfrm>
        </p:spPr>
        <p:txBody>
          <a:bodyPr>
            <a:noAutofit/>
          </a:bodyPr>
          <a:lstStyle/>
          <a:p>
            <a:r>
              <a:rPr lang="en-US" sz="3200" u="sng" cap="small" dirty="0" smtClean="0"/>
              <a:t>Chula Vista Location</a:t>
            </a:r>
            <a:r>
              <a:rPr lang="en-US" sz="3200" cap="small" dirty="0" smtClean="0"/>
              <a:t/>
            </a:r>
            <a:br>
              <a:rPr lang="en-US" sz="3200" cap="small" dirty="0" smtClean="0"/>
            </a:br>
            <a:r>
              <a:rPr lang="en-US" sz="3200" cap="small" dirty="0" smtClean="0"/>
              <a:t>517 Jefferson Avenue, Chula Vista, CA</a:t>
            </a:r>
            <a:endParaRPr lang="en-US" sz="3200" cap="small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10" y="1936865"/>
            <a:ext cx="7955280" cy="4497174"/>
          </a:xfr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70261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090" y="2281608"/>
            <a:ext cx="4549048" cy="1386557"/>
          </a:xfrm>
        </p:spPr>
        <p:txBody>
          <a:bodyPr>
            <a:normAutofit/>
          </a:bodyPr>
          <a:lstStyle/>
          <a:p>
            <a:r>
              <a:rPr lang="en-US" sz="3200" cap="small" dirty="0" smtClean="0"/>
              <a:t>Sign-in Sheet</a:t>
            </a:r>
            <a:endParaRPr lang="en-US" sz="3200" cap="small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6595809" y="201230"/>
          <a:ext cx="4990766" cy="6459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Acrobat Document" r:id="rId3" imgW="5829300" imgH="7543699" progId="Acrobat.Document.2015">
                  <p:embed/>
                </p:oleObj>
              </mc:Choice>
              <mc:Fallback>
                <p:oleObj name="Acrobat Document" r:id="rId3" imgW="5829300" imgH="7543699" progId="Acrobat.Document.2015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95809" y="201230"/>
                        <a:ext cx="4990766" cy="6459417"/>
                      </a:xfrm>
                      <a:prstGeom prst="rect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2707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090" y="2281608"/>
            <a:ext cx="4549048" cy="1386557"/>
          </a:xfrm>
        </p:spPr>
        <p:txBody>
          <a:bodyPr>
            <a:normAutofit/>
          </a:bodyPr>
          <a:lstStyle/>
          <a:p>
            <a:r>
              <a:rPr lang="en-US" sz="3200" cap="small" dirty="0" smtClean="0"/>
              <a:t>Sign-in Sheet Rules</a:t>
            </a:r>
            <a:endParaRPr lang="en-US" sz="3200" cap="smal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767" y="252850"/>
            <a:ext cx="4897817" cy="633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899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090" y="2281608"/>
            <a:ext cx="4549048" cy="1386557"/>
          </a:xfrm>
        </p:spPr>
        <p:txBody>
          <a:bodyPr>
            <a:normAutofit/>
          </a:bodyPr>
          <a:lstStyle/>
          <a:p>
            <a:r>
              <a:rPr lang="en-US" sz="3200" cap="small" dirty="0" smtClean="0"/>
              <a:t>Sign-in Sheet Rules</a:t>
            </a:r>
            <a:endParaRPr lang="en-US" sz="3200" cap="smal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495" y="296091"/>
            <a:ext cx="4895603" cy="633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677" y="2569504"/>
            <a:ext cx="5165735" cy="1413772"/>
          </a:xfrm>
        </p:spPr>
        <p:txBody>
          <a:bodyPr/>
          <a:lstStyle/>
          <a:p>
            <a:r>
              <a:rPr lang="en-US" sz="3200" cap="small" dirty="0" smtClean="0"/>
              <a:t>IVM Van</a:t>
            </a:r>
            <a:endParaRPr lang="en-US" sz="3200" cap="small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1" b="4491"/>
          <a:stretch>
            <a:fillRect/>
          </a:stretch>
        </p:blipFill>
        <p:spPr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99539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945" y="2494349"/>
            <a:ext cx="4494998" cy="1134640"/>
          </a:xfrm>
        </p:spPr>
        <p:txBody>
          <a:bodyPr/>
          <a:lstStyle/>
          <a:p>
            <a:r>
              <a:rPr lang="en-US" sz="3200" cap="small" dirty="0" smtClean="0"/>
              <a:t>Panhandling</a:t>
            </a:r>
            <a:endParaRPr lang="en-US" sz="3200" cap="small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5" b="5515"/>
          <a:stretch>
            <a:fillRect/>
          </a:stretch>
        </p:blipFill>
        <p:spPr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623587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cap="small" dirty="0" smtClean="0"/>
              <a:t>Panhandling</a:t>
            </a:r>
            <a:endParaRPr lang="en-US" sz="3200" cap="small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0" b="13144"/>
          <a:stretch/>
        </p:blipFill>
        <p:spPr>
          <a:xfrm>
            <a:off x="6095999" y="0"/>
            <a:ext cx="6102097" cy="6858000"/>
          </a:xfr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85305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176017"/>
            <a:ext cx="7729728" cy="747037"/>
          </a:xfrm>
        </p:spPr>
        <p:txBody>
          <a:bodyPr>
            <a:normAutofit fontScale="90000"/>
          </a:bodyPr>
          <a:lstStyle/>
          <a:p>
            <a:r>
              <a:rPr lang="en-US" sz="3600" cap="small" dirty="0" smtClean="0"/>
              <a:t>Men’s Ranch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5" t="9144" r="12533" b="45358"/>
          <a:stretch/>
        </p:blipFill>
        <p:spPr>
          <a:xfrm>
            <a:off x="2387430" y="1055279"/>
            <a:ext cx="7417141" cy="580272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24522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8714" y="563859"/>
            <a:ext cx="7729728" cy="1188720"/>
          </a:xfrm>
        </p:spPr>
        <p:txBody>
          <a:bodyPr>
            <a:normAutofit/>
          </a:bodyPr>
          <a:lstStyle/>
          <a:p>
            <a:r>
              <a:rPr lang="en-US" sz="3200" u="sng" cap="small" dirty="0" smtClean="0"/>
              <a:t>Men’s Ranch</a:t>
            </a:r>
            <a:br>
              <a:rPr lang="en-US" sz="3200" u="sng" cap="small" dirty="0" smtClean="0"/>
            </a:br>
            <a:r>
              <a:rPr lang="en-US" cap="small" dirty="0" smtClean="0"/>
              <a:t>2041 Low Road, El Centro, CA</a:t>
            </a:r>
            <a:endParaRPr lang="en-US" sz="3200" cap="small" dirty="0"/>
          </a:p>
        </p:txBody>
      </p:sp>
      <p:pic>
        <p:nvPicPr>
          <p:cNvPr id="6" name="Picture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918" y="2052025"/>
            <a:ext cx="7413320" cy="4056733"/>
          </a:xfr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2443909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81</TotalTime>
  <Words>43</Words>
  <Application>Microsoft Office PowerPoint</Application>
  <PresentationFormat>Widescreen</PresentationFormat>
  <Paragraphs>18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Gill Sans MT</vt:lpstr>
      <vt:lpstr>Arial</vt:lpstr>
      <vt:lpstr>Parcel</vt:lpstr>
      <vt:lpstr>Acrobat Document</vt:lpstr>
      <vt:lpstr>Imperial Valley Ministries (IVM) 427 Broadway, El Centro, CA</vt:lpstr>
      <vt:lpstr>Sign-in Sheet</vt:lpstr>
      <vt:lpstr>Sign-in Sheet Rules</vt:lpstr>
      <vt:lpstr>Sign-in Sheet Rules</vt:lpstr>
      <vt:lpstr>IVM Van</vt:lpstr>
      <vt:lpstr>Panhandling</vt:lpstr>
      <vt:lpstr>Panhandling</vt:lpstr>
      <vt:lpstr>Men’s Ranch </vt:lpstr>
      <vt:lpstr>Men’s Ranch 2041 Low Road, El Centro, CA</vt:lpstr>
      <vt:lpstr>El Centro Locations</vt:lpstr>
      <vt:lpstr>Euclid Location 1022 Euclid Avenue,  El Centro, CA</vt:lpstr>
      <vt:lpstr>Locks at Euclid Location</vt:lpstr>
      <vt:lpstr>Hamilton Location 463 West Hamilton Avenue, El Centro, CA</vt:lpstr>
      <vt:lpstr>Smoketree Location 810 Smoketree Drive, El Centro, CA</vt:lpstr>
      <vt:lpstr>Calexico</vt:lpstr>
      <vt:lpstr>Calexico Location 205 Lopez Court, Calexico, CA</vt:lpstr>
      <vt:lpstr>Chula Vista</vt:lpstr>
      <vt:lpstr>Chula Vista Location 517 Jefferson Avenue, Chula Vista, CA</vt:lpstr>
    </vt:vector>
  </TitlesOfParts>
  <Company>US Attorneys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Thornton, Kelly (USACAS)</dc:creator>
  <cp:lastModifiedBy>Christensen, Ray (USACAS)</cp:lastModifiedBy>
  <cp:revision>16</cp:revision>
  <dcterms:created xsi:type="dcterms:W3CDTF">2019-09-06T16:56:27Z</dcterms:created>
  <dcterms:modified xsi:type="dcterms:W3CDTF">2019-09-10T20:02:43Z</dcterms:modified>
</cp:coreProperties>
</file>