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4" r:id="rId2"/>
    <p:sldId id="273" r:id="rId3"/>
    <p:sldId id="270" r:id="rId4"/>
    <p:sldId id="271" r:id="rId5"/>
    <p:sldId id="272" r:id="rId6"/>
    <p:sldId id="276" r:id="rId7"/>
    <p:sldId id="27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7557D14-1EAA-4177-A8EC-446A541AB0E2}">
          <p14:sldIdLst>
            <p14:sldId id="274"/>
            <p14:sldId id="273"/>
            <p14:sldId id="270"/>
            <p14:sldId id="271"/>
            <p14:sldId id="272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66B0A-5C12-49A5-BB15-95AE269FFED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C72A7-B767-48F3-BAF3-AC8E12187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2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ED384B-9746-4821-9E3A-3B85CDEB1699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A1C42F-2402-4ECD-8A85-EF8B4460EE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352800"/>
            <a:ext cx="8839200" cy="1454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/>
              <a:t>San Diego Cross-Border Violence Task Force</a:t>
            </a:r>
            <a:endParaRPr lang="en-US" dirty="0"/>
          </a:p>
        </p:txBody>
      </p:sp>
      <p:pic>
        <p:nvPicPr>
          <p:cNvPr id="6" name="Picture 4" descr="http://westernjournalismcom.c.presscdn.com/wp-content/uploads/2012/04/US-Department-Of-Justice-Seal-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4432"/>
            <a:ext cx="1345581" cy="140516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12" descr="http://www.wwmcmillan.info/images/links/sheriff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7558"/>
            <a:ext cx="1424916" cy="1409986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30" y="3391073"/>
            <a:ext cx="1055270" cy="1411980"/>
          </a:xfrm>
          <a:prstGeom prst="rect">
            <a:avLst/>
          </a:prstGeom>
        </p:spPr>
      </p:pic>
      <p:pic>
        <p:nvPicPr>
          <p:cNvPr id="12" name="Picture 4" descr="http://www.gmcpp.com.mx/wp-content/uploads/2015/08/uif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4818018"/>
            <a:ext cx="11887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upload.wikimedia.org/wikipedia/commons/thumb/e/e8/PGR_logo_2012.svg/2000px-PGR_logo_2012.svg.pn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58"/>
          <a:stretch/>
        </p:blipFill>
        <p:spPr bwMode="auto">
          <a:xfrm>
            <a:off x="3726991" y="4821994"/>
            <a:ext cx="1546049" cy="914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2" descr="C:\Users\fpelayo\Desktop\Mexico_Federal_Police_Shield.pn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821994"/>
            <a:ext cx="914400" cy="914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7" t="579" r="28253" b="-579"/>
          <a:stretch/>
        </p:blipFill>
        <p:spPr>
          <a:xfrm>
            <a:off x="6019800" y="3470632"/>
            <a:ext cx="990600" cy="1311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20" y="3501224"/>
            <a:ext cx="957935" cy="1299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10668" r="42653" b="17609"/>
          <a:stretch/>
        </p:blipFill>
        <p:spPr>
          <a:xfrm>
            <a:off x="6969399" y="3344613"/>
            <a:ext cx="1050592" cy="1480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94432"/>
            <a:ext cx="985745" cy="1385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6" y="3364727"/>
            <a:ext cx="1097251" cy="143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8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5986"/>
          </a:xfrm>
        </p:spPr>
        <p:txBody>
          <a:bodyPr/>
          <a:lstStyle/>
          <a:p>
            <a:r>
              <a:rPr lang="en-US" sz="4800" dirty="0" smtClean="0"/>
              <a:t>Seizure and Arrest Locations</a:t>
            </a:r>
            <a:endParaRPr lang="en-US" sz="4800" dirty="0"/>
          </a:p>
        </p:txBody>
      </p:sp>
      <p:pic>
        <p:nvPicPr>
          <p:cNvPr id="4" name="Picture 2" descr="http://www.nwf.org/EcoSchoolsMaps/jquerymaps/maps/fm-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81" y="1676400"/>
            <a:ext cx="5842919" cy="350575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tx1">
                <a:alpha val="7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le:Mexico Map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" y="4520932"/>
            <a:ext cx="3436863" cy="23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5-Point Star 29"/>
          <p:cNvSpPr/>
          <p:nvPr/>
        </p:nvSpPr>
        <p:spPr>
          <a:xfrm>
            <a:off x="2351414" y="3860074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2453741" y="3979819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767453" y="3107333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995160" y="2880361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5656319" y="3165841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1066800" y="5517430"/>
            <a:ext cx="91440" cy="914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5577941" y="3261361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6453152" y="3248572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6492341" y="3107333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2286101" y="2286001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6644741" y="3015893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4663541" y="3294292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6172301" y="3659779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5249195" y="2895601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4445727" y="2947851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5656218" y="3378924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5775960" y="2804160"/>
            <a:ext cx="91440" cy="9144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0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Seizures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604004" cy="4343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5556" r="26667" b="36666"/>
          <a:stretch/>
        </p:blipFill>
        <p:spPr>
          <a:xfrm>
            <a:off x="76200" y="1676400"/>
            <a:ext cx="4341628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26250"/>
          <a:stretch/>
        </p:blipFill>
        <p:spPr>
          <a:xfrm>
            <a:off x="76200" y="4419600"/>
            <a:ext cx="4341628" cy="20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1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Seizures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9643"/>
          <a:stretch/>
        </p:blipFill>
        <p:spPr>
          <a:xfrm>
            <a:off x="5486400" y="1524000"/>
            <a:ext cx="2819400" cy="233950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1752599"/>
            <a:ext cx="4587875" cy="4653663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15152" r="11321" b="12452"/>
          <a:stretch/>
        </p:blipFill>
        <p:spPr>
          <a:xfrm>
            <a:off x="5486400" y="38862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5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Seizures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9804" r="11765" b="11765"/>
          <a:stretch/>
        </p:blipFill>
        <p:spPr>
          <a:xfrm>
            <a:off x="685800" y="1091763"/>
            <a:ext cx="7696200" cy="5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4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7" b="21924"/>
          <a:stretch/>
        </p:blipFill>
        <p:spPr>
          <a:xfrm>
            <a:off x="1524000" y="4649762"/>
            <a:ext cx="5888345" cy="1903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Seizures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22727" r="7955" b="4545"/>
          <a:stretch/>
        </p:blipFill>
        <p:spPr>
          <a:xfrm>
            <a:off x="4235929" y="938894"/>
            <a:ext cx="3176416" cy="2032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38893"/>
            <a:ext cx="2710542" cy="2032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 b="23556"/>
          <a:stretch/>
        </p:blipFill>
        <p:spPr>
          <a:xfrm>
            <a:off x="1524001" y="2961385"/>
            <a:ext cx="5888345" cy="19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352800"/>
            <a:ext cx="8839200" cy="1454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/>
              <a:t>San Diego Cross-Border Violence Task Force</a:t>
            </a:r>
            <a:endParaRPr lang="en-US" dirty="0"/>
          </a:p>
        </p:txBody>
      </p:sp>
      <p:pic>
        <p:nvPicPr>
          <p:cNvPr id="6" name="Picture 4" descr="http://westernjournalismcom.c.presscdn.com/wp-content/uploads/2012/04/US-Department-Of-Justice-Seal-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4432"/>
            <a:ext cx="1345581" cy="140516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12" descr="http://www.wwmcmillan.info/images/links/sheriff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7558"/>
            <a:ext cx="1424916" cy="1409986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30" y="3391073"/>
            <a:ext cx="1055270" cy="1411980"/>
          </a:xfrm>
          <a:prstGeom prst="rect">
            <a:avLst/>
          </a:prstGeom>
        </p:spPr>
      </p:pic>
      <p:pic>
        <p:nvPicPr>
          <p:cNvPr id="12" name="Picture 4" descr="http://www.gmcpp.com.mx/wp-content/uploads/2015/08/uif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4818018"/>
            <a:ext cx="11887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upload.wikimedia.org/wikipedia/commons/thumb/e/e8/PGR_logo_2012.svg/2000px-PGR_logo_2012.svg.png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58"/>
          <a:stretch/>
        </p:blipFill>
        <p:spPr bwMode="auto">
          <a:xfrm>
            <a:off x="3726991" y="4821994"/>
            <a:ext cx="1546049" cy="914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2" descr="C:\Users\fpelayo\Desktop\Mexico_Federal_Police_Shield.pn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821994"/>
            <a:ext cx="914400" cy="914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7" t="579" r="28253" b="-579"/>
          <a:stretch/>
        </p:blipFill>
        <p:spPr>
          <a:xfrm>
            <a:off x="6019800" y="3470632"/>
            <a:ext cx="990600" cy="1311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20" y="3501224"/>
            <a:ext cx="957935" cy="1299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10668" r="42653" b="17609"/>
          <a:stretch/>
        </p:blipFill>
        <p:spPr>
          <a:xfrm>
            <a:off x="6969399" y="3344613"/>
            <a:ext cx="1050592" cy="1480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94432"/>
            <a:ext cx="985745" cy="1385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6" y="3364727"/>
            <a:ext cx="1097251" cy="143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2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3633</TotalTime>
  <Words>20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Palatino Linotype</vt:lpstr>
      <vt:lpstr>Executive</vt:lpstr>
      <vt:lpstr>San Diego Cross-Border Violence Task Force</vt:lpstr>
      <vt:lpstr>Seizure and Arrest Locations</vt:lpstr>
      <vt:lpstr>Seizures</vt:lpstr>
      <vt:lpstr>Seizures</vt:lpstr>
      <vt:lpstr>Seizures</vt:lpstr>
      <vt:lpstr>Seizures</vt:lpstr>
      <vt:lpstr>San Diego Cross-Border Violence Task Force</vt:lpstr>
    </vt:vector>
  </TitlesOfParts>
  <Company>US Attorneys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Sutton, Matthew (USACAS)</dc:creator>
  <cp:lastModifiedBy>Christensen, Ray (USACAS)</cp:lastModifiedBy>
  <cp:revision>368</cp:revision>
  <cp:lastPrinted>2018-02-15T16:48:45Z</cp:lastPrinted>
  <dcterms:created xsi:type="dcterms:W3CDTF">2014-01-28T23:13:47Z</dcterms:created>
  <dcterms:modified xsi:type="dcterms:W3CDTF">2018-03-08T17:56:23Z</dcterms:modified>
</cp:coreProperties>
</file>