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5" r:id="rId4"/>
  </p:sldMasterIdLst>
  <p:notesMasterIdLst>
    <p:notesMasterId r:id="rId20"/>
  </p:notesMasterIdLst>
  <p:sldIdLst>
    <p:sldId id="256" r:id="rId5"/>
    <p:sldId id="259"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4" d="100"/>
          <a:sy n="104" d="100"/>
        </p:scale>
        <p:origin x="-9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49EFE0-BE44-B34F-8F5E-5F5FBBB061E8}"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B5476-0CB5-4A4A-A8A6-7B0771F8BB65}" type="slidenum">
              <a:rPr lang="en-US" smtClean="0"/>
              <a:t>‹#›</a:t>
            </a:fld>
            <a:endParaRPr lang="en-US"/>
          </a:p>
        </p:txBody>
      </p:sp>
    </p:spTree>
    <p:extLst>
      <p:ext uri="{BB962C8B-B14F-4D97-AF65-F5344CB8AC3E}">
        <p14:creationId xmlns:p14="http://schemas.microsoft.com/office/powerpoint/2010/main" val="2764384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CA615DF-79BC-47C1-99F8-9DEBC4304EA9}" type="slidenum">
              <a:rPr lang="en-US" smtClean="0">
                <a:solidFill>
                  <a:prstClr val="black"/>
                </a:solidFill>
                <a:latin typeface="Calibri"/>
              </a:rPr>
              <a:pPr/>
              <a:t>8</a:t>
            </a:fld>
            <a:endParaRPr lang="en-US" dirty="0" smtClean="0">
              <a:solidFill>
                <a:prstClr val="black"/>
              </a:solidFill>
              <a:latin typeface="Calibri"/>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smtClean="0">
                <a:latin typeface="Arial" pitchFamily="34" charset="0"/>
              </a:rPr>
              <a:t>NOTE: Need to understand that when prescription drugs and Over-the-Counter medications are used to get high, they are every bit as dangerous as “street drugs”. When prescription drugs are used by or distributed to individuals without prescriptions, they are every bit as illegal.</a:t>
            </a:r>
          </a:p>
          <a:p>
            <a:pPr eaLnBrk="1" hangingPunct="1"/>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spcBef>
                <a:spcPct val="0"/>
              </a:spcBef>
            </a:pPr>
            <a:endParaRPr lang="en-US" smtClean="0"/>
          </a:p>
        </p:txBody>
      </p:sp>
      <p:sp>
        <p:nvSpPr>
          <p:cNvPr id="69636" name="Slide Number Placeholder 3"/>
          <p:cNvSpPr txBox="1">
            <a:spLocks noGrp="1"/>
          </p:cNvSpPr>
          <p:nvPr/>
        </p:nvSpPr>
        <p:spPr bwMode="auto">
          <a:xfrm>
            <a:off x="3884028" y="8684926"/>
            <a:ext cx="2972421" cy="457513"/>
          </a:xfrm>
          <a:prstGeom prst="rect">
            <a:avLst/>
          </a:prstGeom>
          <a:noFill/>
          <a:ln w="9525">
            <a:noFill/>
            <a:miter lim="800000"/>
            <a:headEnd/>
            <a:tailEnd/>
          </a:ln>
        </p:spPr>
        <p:txBody>
          <a:bodyPr lIns="89717" tIns="44858" rIns="89717" bIns="44858" anchor="b"/>
          <a:lstStyle/>
          <a:p>
            <a:pPr algn="r" defTabSz="914400" eaLnBrk="0" fontAlgn="base" hangingPunct="0">
              <a:spcBef>
                <a:spcPct val="0"/>
              </a:spcBef>
              <a:spcAft>
                <a:spcPct val="0"/>
              </a:spcAft>
            </a:pPr>
            <a:fld id="{60DEC566-67BE-40CE-BF00-61CB8CCD6633}" type="slidenum">
              <a:rPr lang="en-US" sz="1200">
                <a:solidFill>
                  <a:prstClr val="black"/>
                </a:solidFill>
                <a:latin typeface="Calibri"/>
              </a:rPr>
              <a:pPr algn="r" defTabSz="914400" eaLnBrk="0" fontAlgn="base" hangingPunct="0">
                <a:spcBef>
                  <a:spcPct val="0"/>
                </a:spcBef>
                <a:spcAft>
                  <a:spcPct val="0"/>
                </a:spcAft>
              </a:pPr>
              <a:t>9</a:t>
            </a:fld>
            <a:endParaRPr lang="en-US" sz="1200"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930C6-3E75-7144-B49B-D150632F3ADE}"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17663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930C6-3E75-7144-B49B-D150632F3ADE}"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2998153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930C6-3E75-7144-B49B-D150632F3ADE}"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165094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1E6AEF9-D6F1-4064-90EC-CE3D7289226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40276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DBBF93C-9364-4C3B-9C24-AFBC4F5375F8}"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48938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71607D1-060D-4508-A84B-1192F52CA6D3}"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4015842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19CFF50-A6E4-4CA9-B96E-395D5BEB3219}"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77073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CBF0188-3EDC-4484-8021-7DFAB4715E14}"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14173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09359E0-AE85-4C8C-A149-5E6323A2CA08}"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197027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A54C9A9-1486-4A75-8B68-3F5EC3E5659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585791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5F2596-C69B-4A10-AEA2-D97F4F55D2F6}"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37683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2930C6-3E75-7144-B49B-D150632F3ADE}"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140317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B13C21E-D04A-4711-B283-32E44C43F76D}"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261604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A86556-9EDA-4CE4-9B6C-A45DD0DE653B}"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94058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399584-491E-4CDE-9B51-04C1A61126AC}"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851585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2B73291-50DC-4D71-B65C-FFC960BBFE03}"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073125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331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2745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5719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52599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5346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583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930C6-3E75-7144-B49B-D150632F3ADE}"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2584238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41337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7329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9886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01780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435E89-64FA-4360-9077-6EFA2930844D}" type="datetimeFigureOut">
              <a:rPr lang="en-US" smtClean="0">
                <a:solidFill>
                  <a:prstClr val="black">
                    <a:tint val="75000"/>
                  </a:prstClr>
                </a:solidFill>
                <a:latin typeface="Calibri"/>
              </a:rPr>
              <a:pPr/>
              <a:t>4/29/2015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CB56448-60AA-4D8F-B303-299D20D798F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6454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29250" name="Rectangle 2"/>
          <p:cNvSpPr>
            <a:spLocks noGrp="1" noChangeArrowheads="1"/>
          </p:cNvSpPr>
          <p:nvPr>
            <p:ph type="ctrTitle"/>
          </p:nvPr>
        </p:nvSpPr>
        <p:spPr>
          <a:xfrm>
            <a:off x="0" y="2130425"/>
            <a:ext cx="9144000" cy="1470025"/>
          </a:xfrm>
        </p:spPr>
        <p:txBody>
          <a:bodyPr/>
          <a:lstStyle>
            <a:lvl1pPr>
              <a:defRPr sz="5400"/>
            </a:lvl1pPr>
          </a:lstStyle>
          <a:p>
            <a:r>
              <a:rPr lang="en-US"/>
              <a:t>Click to edit Master title style</a:t>
            </a:r>
          </a:p>
        </p:txBody>
      </p:sp>
      <p:sp>
        <p:nvSpPr>
          <p:cNvPr id="22292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p:txBody>
          <a:bodyPr/>
          <a:lstStyle>
            <a:lvl1pPr>
              <a:defRPr dirty="0"/>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087AD33-A559-4900-8005-DAEB782CF6AB}" type="slidenum">
              <a:rPr lang="en-US"/>
              <a:pPr>
                <a:defRPr/>
              </a:pPr>
              <a:t>‹#›</a:t>
            </a:fld>
            <a:endParaRPr lang="en-US" dirty="0"/>
          </a:p>
        </p:txBody>
      </p:sp>
    </p:spTree>
    <p:extLst>
      <p:ext uri="{BB962C8B-B14F-4D97-AF65-F5344CB8AC3E}">
        <p14:creationId xmlns:p14="http://schemas.microsoft.com/office/powerpoint/2010/main" val="96287470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E8745-FE72-471A-863D-06673E9C287A}" type="slidenum">
              <a:rPr lang="en-US"/>
              <a:pPr>
                <a:defRPr/>
              </a:pPr>
              <a:t>‹#›</a:t>
            </a:fld>
            <a:endParaRPr lang="en-US" dirty="0"/>
          </a:p>
        </p:txBody>
      </p:sp>
    </p:spTree>
    <p:extLst>
      <p:ext uri="{BB962C8B-B14F-4D97-AF65-F5344CB8AC3E}">
        <p14:creationId xmlns:p14="http://schemas.microsoft.com/office/powerpoint/2010/main" val="389717944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FB59A2-7381-44A3-A42C-B8D14EDED098}" type="slidenum">
              <a:rPr lang="en-US"/>
              <a:pPr>
                <a:defRPr/>
              </a:pPr>
              <a:t>‹#›</a:t>
            </a:fld>
            <a:endParaRPr lang="en-US" dirty="0"/>
          </a:p>
        </p:txBody>
      </p:sp>
    </p:spTree>
    <p:extLst>
      <p:ext uri="{BB962C8B-B14F-4D97-AF65-F5344CB8AC3E}">
        <p14:creationId xmlns:p14="http://schemas.microsoft.com/office/powerpoint/2010/main" val="199451230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4FC5B4-75E2-4143-A572-9CB16668EDD7}" type="slidenum">
              <a:rPr lang="en-US"/>
              <a:pPr>
                <a:defRPr/>
              </a:pPr>
              <a:t>‹#›</a:t>
            </a:fld>
            <a:endParaRPr lang="en-US" dirty="0"/>
          </a:p>
        </p:txBody>
      </p:sp>
    </p:spTree>
    <p:extLst>
      <p:ext uri="{BB962C8B-B14F-4D97-AF65-F5344CB8AC3E}">
        <p14:creationId xmlns:p14="http://schemas.microsoft.com/office/powerpoint/2010/main" val="33296208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6050B1C-45FD-4530-8930-C3D71E0315BA}" type="slidenum">
              <a:rPr lang="en-US"/>
              <a:pPr>
                <a:defRPr/>
              </a:pPr>
              <a:t>‹#›</a:t>
            </a:fld>
            <a:endParaRPr lang="en-US" dirty="0"/>
          </a:p>
        </p:txBody>
      </p:sp>
    </p:spTree>
    <p:extLst>
      <p:ext uri="{BB962C8B-B14F-4D97-AF65-F5344CB8AC3E}">
        <p14:creationId xmlns:p14="http://schemas.microsoft.com/office/powerpoint/2010/main" val="11564058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2930C6-3E75-7144-B49B-D150632F3ADE}"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747214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A874B5-916D-4BAD-B21C-03B3F13E0F23}" type="slidenum">
              <a:rPr lang="en-US"/>
              <a:pPr>
                <a:defRPr/>
              </a:pPr>
              <a:t>‹#›</a:t>
            </a:fld>
            <a:endParaRPr lang="en-US" dirty="0"/>
          </a:p>
        </p:txBody>
      </p:sp>
    </p:spTree>
    <p:extLst>
      <p:ext uri="{BB962C8B-B14F-4D97-AF65-F5344CB8AC3E}">
        <p14:creationId xmlns:p14="http://schemas.microsoft.com/office/powerpoint/2010/main" val="379489361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3E68E2-13DB-45F5-BFBE-1D8821F20DD5}" type="slidenum">
              <a:rPr lang="en-US"/>
              <a:pPr>
                <a:defRPr/>
              </a:pPr>
              <a:t>‹#›</a:t>
            </a:fld>
            <a:endParaRPr lang="en-US" dirty="0"/>
          </a:p>
        </p:txBody>
      </p:sp>
    </p:spTree>
    <p:extLst>
      <p:ext uri="{BB962C8B-B14F-4D97-AF65-F5344CB8AC3E}">
        <p14:creationId xmlns:p14="http://schemas.microsoft.com/office/powerpoint/2010/main" val="57203373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330EB-70E7-48CB-A489-59B828519057}" type="slidenum">
              <a:rPr lang="en-US"/>
              <a:pPr>
                <a:defRPr/>
              </a:pPr>
              <a:t>‹#›</a:t>
            </a:fld>
            <a:endParaRPr lang="en-US" dirty="0"/>
          </a:p>
        </p:txBody>
      </p:sp>
    </p:spTree>
    <p:extLst>
      <p:ext uri="{BB962C8B-B14F-4D97-AF65-F5344CB8AC3E}">
        <p14:creationId xmlns:p14="http://schemas.microsoft.com/office/powerpoint/2010/main" val="199456402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DBFA45-2FC9-44ED-944D-529F4DA02F34}" type="slidenum">
              <a:rPr lang="en-US"/>
              <a:pPr>
                <a:defRPr/>
              </a:pPr>
              <a:t>‹#›</a:t>
            </a:fld>
            <a:endParaRPr lang="en-US" dirty="0"/>
          </a:p>
        </p:txBody>
      </p:sp>
    </p:spTree>
    <p:extLst>
      <p:ext uri="{BB962C8B-B14F-4D97-AF65-F5344CB8AC3E}">
        <p14:creationId xmlns:p14="http://schemas.microsoft.com/office/powerpoint/2010/main" val="36877576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0AA227-C6A9-4693-A51F-90880347872F}" type="slidenum">
              <a:rPr lang="en-US"/>
              <a:pPr>
                <a:defRPr/>
              </a:pPr>
              <a:t>‹#›</a:t>
            </a:fld>
            <a:endParaRPr lang="en-US" dirty="0"/>
          </a:p>
        </p:txBody>
      </p:sp>
    </p:spTree>
    <p:extLst>
      <p:ext uri="{BB962C8B-B14F-4D97-AF65-F5344CB8AC3E}">
        <p14:creationId xmlns:p14="http://schemas.microsoft.com/office/powerpoint/2010/main" val="218617856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286000" cy="5287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74638"/>
            <a:ext cx="6705600" cy="5287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D3A01C-8AEC-4522-8309-488CC9CA4879}" type="slidenum">
              <a:rPr lang="en-US"/>
              <a:pPr>
                <a:defRPr/>
              </a:pPr>
              <a:t>‹#›</a:t>
            </a:fld>
            <a:endParaRPr lang="en-US" dirty="0"/>
          </a:p>
        </p:txBody>
      </p:sp>
    </p:spTree>
    <p:extLst>
      <p:ext uri="{BB962C8B-B14F-4D97-AF65-F5344CB8AC3E}">
        <p14:creationId xmlns:p14="http://schemas.microsoft.com/office/powerpoint/2010/main" val="269951100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33437"/>
          </a:xfrm>
        </p:spPr>
        <p:txBody>
          <a:bodyPr/>
          <a:lstStyle>
            <a:lvl1pPr>
              <a:defRPr sz="3600" i="1">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219200"/>
            <a:ext cx="8229600" cy="43434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E799B7-7D33-403C-B03D-56D9ACC93D08}" type="slidenum">
              <a:rPr lang="en-US"/>
              <a:pPr>
                <a:defRPr/>
              </a:pPr>
              <a:t>‹#›</a:t>
            </a:fld>
            <a:endParaRPr lang="en-US" dirty="0"/>
          </a:p>
        </p:txBody>
      </p:sp>
    </p:spTree>
    <p:extLst>
      <p:ext uri="{BB962C8B-B14F-4D97-AF65-F5344CB8AC3E}">
        <p14:creationId xmlns:p14="http://schemas.microsoft.com/office/powerpoint/2010/main" val="417606852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33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67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71BD43-4571-4D84-BB66-BC100A939624}" type="slidenum">
              <a:rPr lang="en-US"/>
              <a:pPr>
                <a:defRPr/>
              </a:pPr>
              <a:t>‹#›</a:t>
            </a:fld>
            <a:endParaRPr lang="en-US" dirty="0"/>
          </a:p>
        </p:txBody>
      </p:sp>
    </p:spTree>
    <p:extLst>
      <p:ext uri="{BB962C8B-B14F-4D97-AF65-F5344CB8AC3E}">
        <p14:creationId xmlns:p14="http://schemas.microsoft.com/office/powerpoint/2010/main" val="24211430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33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90E00-4CEE-45B0-94B4-06663CD8AF38}" type="slidenum">
              <a:rPr lang="en-US"/>
              <a:pPr>
                <a:defRPr/>
              </a:pPr>
              <a:t>‹#›</a:t>
            </a:fld>
            <a:endParaRPr lang="en-US" dirty="0"/>
          </a:p>
        </p:txBody>
      </p:sp>
    </p:spTree>
    <p:extLst>
      <p:ext uri="{BB962C8B-B14F-4D97-AF65-F5344CB8AC3E}">
        <p14:creationId xmlns:p14="http://schemas.microsoft.com/office/powerpoint/2010/main" val="209029767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74638"/>
            <a:ext cx="9144000" cy="5287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1306A1-D857-43CC-A980-944A9C882E7E}" type="slidenum">
              <a:rPr lang="en-US"/>
              <a:pPr>
                <a:defRPr/>
              </a:pPr>
              <a:t>‹#›</a:t>
            </a:fld>
            <a:endParaRPr lang="en-US" dirty="0"/>
          </a:p>
        </p:txBody>
      </p:sp>
    </p:spTree>
    <p:extLst>
      <p:ext uri="{BB962C8B-B14F-4D97-AF65-F5344CB8AC3E}">
        <p14:creationId xmlns:p14="http://schemas.microsoft.com/office/powerpoint/2010/main" val="10388399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2930C6-3E75-7144-B49B-D150632F3ADE}"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3264934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334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67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200B22E-EE6A-46E3-B6C4-74F31820D2F9}" type="slidenum">
              <a:rPr lang="en-US"/>
              <a:pPr>
                <a:defRPr/>
              </a:pPr>
              <a:t>‹#›</a:t>
            </a:fld>
            <a:endParaRPr lang="en-US" dirty="0"/>
          </a:p>
        </p:txBody>
      </p:sp>
    </p:spTree>
    <p:extLst>
      <p:ext uri="{BB962C8B-B14F-4D97-AF65-F5344CB8AC3E}">
        <p14:creationId xmlns:p14="http://schemas.microsoft.com/office/powerpoint/2010/main" val="375557787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274638"/>
            <a:ext cx="9144000" cy="8334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467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467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4853A1-F873-40BA-B384-6C61E52407D4}" type="slidenum">
              <a:rPr lang="en-US"/>
              <a:pPr>
                <a:defRPr/>
              </a:pPr>
              <a:t>‹#›</a:t>
            </a:fld>
            <a:endParaRPr lang="en-US" dirty="0"/>
          </a:p>
        </p:txBody>
      </p:sp>
    </p:spTree>
    <p:extLst>
      <p:ext uri="{BB962C8B-B14F-4D97-AF65-F5344CB8AC3E}">
        <p14:creationId xmlns:p14="http://schemas.microsoft.com/office/powerpoint/2010/main" val="48080552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334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92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4671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192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F013FD9-105E-46FF-8742-54633C19D403}" type="slidenum">
              <a:rPr lang="en-US"/>
              <a:pPr>
                <a:defRPr/>
              </a:pPr>
              <a:t>‹#›</a:t>
            </a:fld>
            <a:endParaRPr lang="en-US" dirty="0"/>
          </a:p>
        </p:txBody>
      </p:sp>
    </p:spTree>
    <p:extLst>
      <p:ext uri="{BB962C8B-B14F-4D97-AF65-F5344CB8AC3E}">
        <p14:creationId xmlns:p14="http://schemas.microsoft.com/office/powerpoint/2010/main" val="13737521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930C6-3E75-7144-B49B-D150632F3ADE}"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329688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930C6-3E75-7144-B49B-D150632F3ADE}"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28052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930C6-3E75-7144-B49B-D150632F3ADE}"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153235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930C6-3E75-7144-B49B-D150632F3ADE}"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38628D-D9C3-9A47-B11E-40D61B503A97}" type="slidenum">
              <a:rPr lang="en-US" smtClean="0"/>
              <a:t>‹#›</a:t>
            </a:fld>
            <a:endParaRPr lang="en-US"/>
          </a:p>
        </p:txBody>
      </p:sp>
    </p:spTree>
    <p:extLst>
      <p:ext uri="{BB962C8B-B14F-4D97-AF65-F5344CB8AC3E}">
        <p14:creationId xmlns:p14="http://schemas.microsoft.com/office/powerpoint/2010/main" val="91906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2.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930C6-3E75-7144-B49B-D150632F3ADE}" type="datetimeFigureOut">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8628D-D9C3-9A47-B11E-40D61B503A97}" type="slidenum">
              <a:rPr lang="en-US" smtClean="0"/>
              <a:t>‹#›</a:t>
            </a:fld>
            <a:endParaRPr lang="en-US"/>
          </a:p>
        </p:txBody>
      </p:sp>
    </p:spTree>
    <p:extLst>
      <p:ext uri="{BB962C8B-B14F-4D97-AF65-F5344CB8AC3E}">
        <p14:creationId xmlns:p14="http://schemas.microsoft.com/office/powerpoint/2010/main" val="2399309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charset="0"/>
                <a:ea typeface="ＭＳ Ｐゴシック" charset="0"/>
                <a:cs typeface="+mn-cs"/>
              </a:defRPr>
            </a:lvl1pPr>
          </a:lstStyle>
          <a:p>
            <a:pPr defTabSz="914400" fontAlgn="base">
              <a:spcBef>
                <a:spcPct val="0"/>
              </a:spcBef>
              <a:spcAft>
                <a:spcPct val="0"/>
              </a:spcAft>
              <a:defRPr/>
            </a:pPr>
            <a:endParaRPr lang="en-US" b="1">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charset="0"/>
                <a:ea typeface="ＭＳ Ｐゴシック" charset="0"/>
                <a:cs typeface="+mn-cs"/>
              </a:defRPr>
            </a:lvl1pPr>
          </a:lstStyle>
          <a:p>
            <a:pPr defTabSz="914400" fontAlgn="base">
              <a:spcBef>
                <a:spcPct val="0"/>
              </a:spcBef>
              <a:spcAft>
                <a:spcPct val="0"/>
              </a:spcAft>
              <a:defRPr/>
            </a:pPr>
            <a:endParaRPr lang="en-US" b="1">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defTabSz="914400" fontAlgn="base">
              <a:spcBef>
                <a:spcPct val="0"/>
              </a:spcBef>
              <a:spcAft>
                <a:spcPct val="0"/>
              </a:spcAft>
            </a:pPr>
            <a:fld id="{548E6CE2-B897-4F9D-8A0E-672E9071ED3E}" type="slidenum">
              <a:rPr lang="en-US" altLang="en-US" b="1" smtClean="0">
                <a:latin typeface="Tahoma" pitchFamily="34" charset="0"/>
                <a:ea typeface="MS PGothic" pitchFamily="34" charset="-128"/>
              </a:rPr>
              <a:pPr defTabSz="914400" fontAlgn="base">
                <a:spcBef>
                  <a:spcPct val="0"/>
                </a:spcBef>
                <a:spcAft>
                  <a:spcPct val="0"/>
                </a:spcAft>
              </a:pPr>
              <a:t>‹#›</a:t>
            </a:fld>
            <a:endParaRPr lang="en-US" altLang="en-US" b="1" smtClean="0">
              <a:latin typeface="Tahoma" pitchFamily="34" charset="0"/>
              <a:ea typeface="MS PGothic" pitchFamily="34" charset="-128"/>
            </a:endParaRPr>
          </a:p>
        </p:txBody>
      </p:sp>
    </p:spTree>
    <p:extLst>
      <p:ext uri="{BB962C8B-B14F-4D97-AF65-F5344CB8AC3E}">
        <p14:creationId xmlns:p14="http://schemas.microsoft.com/office/powerpoint/2010/main" val="26991991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435E89-64FA-4360-9077-6EFA2930844D}" type="datetimeFigureOut">
              <a:rPr lang="en-US" smtClean="0">
                <a:solidFill>
                  <a:prstClr val="black">
                    <a:tint val="75000"/>
                  </a:prstClr>
                </a:solidFill>
                <a:latin typeface="Calibri"/>
              </a:rPr>
              <a:pPr defTabSz="914400"/>
              <a:t>4/29/2015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6CB56448-60AA-4D8F-B303-299D20D798FC}"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8173557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28226" name="Rectangle 2"/>
          <p:cNvSpPr>
            <a:spLocks noGrp="1" noChangeArrowheads="1"/>
          </p:cNvSpPr>
          <p:nvPr>
            <p:ph type="title"/>
          </p:nvPr>
        </p:nvSpPr>
        <p:spPr bwMode="auto">
          <a:xfrm>
            <a:off x="0" y="274638"/>
            <a:ext cx="9144000" cy="833437"/>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28227" name="Rectangle 3"/>
          <p:cNvSpPr>
            <a:spLocks noGrp="1" noChangeArrowheads="1"/>
          </p:cNvSpPr>
          <p:nvPr>
            <p:ph type="body" idx="1"/>
          </p:nvPr>
        </p:nvSpPr>
        <p:spPr bwMode="auto">
          <a:xfrm>
            <a:off x="457200" y="1219200"/>
            <a:ext cx="8229600" cy="43434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28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dirty="0">
                <a:solidFill>
                  <a:srgbClr val="000000"/>
                </a:solidFill>
                <a:latin typeface="Arial" charset="0"/>
                <a:cs typeface="+mn-cs"/>
              </a:defRPr>
            </a:lvl1pPr>
          </a:lstStyle>
          <a:p>
            <a:pPr defTabSz="914400" fontAlgn="base">
              <a:spcBef>
                <a:spcPct val="0"/>
              </a:spcBef>
              <a:spcAft>
                <a:spcPct val="0"/>
              </a:spcAft>
              <a:defRPr/>
            </a:pPr>
            <a:endParaRPr lang="en-US"/>
          </a:p>
        </p:txBody>
      </p:sp>
      <p:sp>
        <p:nvSpPr>
          <p:cNvPr id="2228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dirty="0">
                <a:solidFill>
                  <a:srgbClr val="000000"/>
                </a:solidFill>
                <a:latin typeface="Arial" charset="0"/>
                <a:cs typeface="+mn-cs"/>
              </a:defRPr>
            </a:lvl1pPr>
          </a:lstStyle>
          <a:p>
            <a:pPr defTabSz="914400" fontAlgn="base">
              <a:spcBef>
                <a:spcPct val="0"/>
              </a:spcBef>
              <a:spcAft>
                <a:spcPct val="0"/>
              </a:spcAft>
              <a:defRPr/>
            </a:pPr>
            <a:endParaRPr lang="en-US"/>
          </a:p>
        </p:txBody>
      </p:sp>
      <p:sp>
        <p:nvSpPr>
          <p:cNvPr id="2228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rgbClr val="000000"/>
                </a:solidFill>
                <a:latin typeface="Arial" charset="0"/>
                <a:cs typeface="+mn-cs"/>
              </a:defRPr>
            </a:lvl1pPr>
          </a:lstStyle>
          <a:p>
            <a:pPr defTabSz="914400" fontAlgn="base">
              <a:spcBef>
                <a:spcPct val="0"/>
              </a:spcBef>
              <a:spcAft>
                <a:spcPct val="0"/>
              </a:spcAft>
              <a:defRPr/>
            </a:pPr>
            <a:fld id="{998C784C-F7FF-4A69-A564-B49DB0F7275A}" type="slidenum">
              <a:rPr lang="en-US"/>
              <a:pPr defTabSz="914400" fontAlgn="base">
                <a:spcBef>
                  <a:spcPct val="0"/>
                </a:spcBef>
                <a:spcAft>
                  <a:spcPct val="0"/>
                </a:spcAft>
                <a:defRPr/>
              </a:pPr>
              <a:t>‹#›</a:t>
            </a:fld>
            <a:endParaRPr lang="en-US" dirty="0"/>
          </a:p>
        </p:txBody>
      </p:sp>
      <p:sp>
        <p:nvSpPr>
          <p:cNvPr id="2228232" name="Text Box 8"/>
          <p:cNvSpPr txBox="1">
            <a:spLocks noChangeArrowheads="1"/>
          </p:cNvSpPr>
          <p:nvPr/>
        </p:nvSpPr>
        <p:spPr bwMode="auto">
          <a:xfrm>
            <a:off x="3648075" y="0"/>
            <a:ext cx="1828800" cy="244475"/>
          </a:xfrm>
          <a:prstGeom prst="rect">
            <a:avLst/>
          </a:prstGeom>
          <a:noFill/>
          <a:ln w="9525">
            <a:noFill/>
            <a:miter lim="800000"/>
            <a:headEnd/>
            <a:tailEnd/>
          </a:ln>
          <a:effectLst/>
        </p:spPr>
        <p:txBody>
          <a:bodyPr wrap="none">
            <a:spAutoFit/>
          </a:bodyPr>
          <a:lstStyle/>
          <a:p>
            <a:pPr defTabSz="914400" fontAlgn="base">
              <a:spcBef>
                <a:spcPct val="0"/>
              </a:spcBef>
              <a:spcAft>
                <a:spcPct val="0"/>
              </a:spcAft>
              <a:defRPr/>
            </a:pPr>
            <a:r>
              <a:rPr lang="en-US" sz="1000" b="1" dirty="0">
                <a:solidFill>
                  <a:srgbClr val="808080"/>
                </a:solidFill>
                <a:latin typeface="Arial" charset="0"/>
              </a:rPr>
              <a:t>Law Enforcement Sensitive</a:t>
            </a:r>
          </a:p>
        </p:txBody>
      </p:sp>
    </p:spTree>
    <p:extLst>
      <p:ext uri="{BB962C8B-B14F-4D97-AF65-F5344CB8AC3E}">
        <p14:creationId xmlns:p14="http://schemas.microsoft.com/office/powerpoint/2010/main" val="24837302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Garamond" pitchFamily="18" charset="0"/>
        </a:defRPr>
      </a:lvl2pPr>
      <a:lvl3pPr algn="ctr" rtl="0" eaLnBrk="0" fontAlgn="base" hangingPunct="0">
        <a:spcBef>
          <a:spcPct val="0"/>
        </a:spcBef>
        <a:spcAft>
          <a:spcPct val="0"/>
        </a:spcAft>
        <a:defRPr sz="4400" b="1">
          <a:solidFill>
            <a:srgbClr val="FFCC00"/>
          </a:solidFill>
          <a:latin typeface="Garamond" pitchFamily="18" charset="0"/>
        </a:defRPr>
      </a:lvl3pPr>
      <a:lvl4pPr algn="ctr" rtl="0" eaLnBrk="0" fontAlgn="base" hangingPunct="0">
        <a:spcBef>
          <a:spcPct val="0"/>
        </a:spcBef>
        <a:spcAft>
          <a:spcPct val="0"/>
        </a:spcAft>
        <a:defRPr sz="4400" b="1">
          <a:solidFill>
            <a:srgbClr val="FFCC00"/>
          </a:solidFill>
          <a:latin typeface="Garamond" pitchFamily="18" charset="0"/>
        </a:defRPr>
      </a:lvl4pPr>
      <a:lvl5pPr algn="ctr" rtl="0" eaLnBrk="0" fontAlgn="base" hangingPunct="0">
        <a:spcBef>
          <a:spcPct val="0"/>
        </a:spcBef>
        <a:spcAft>
          <a:spcPct val="0"/>
        </a:spcAft>
        <a:defRPr sz="4400" b="1">
          <a:solidFill>
            <a:srgbClr val="FFCC00"/>
          </a:solidFill>
          <a:latin typeface="Garamond" pitchFamily="18" charset="0"/>
        </a:defRPr>
      </a:lvl5pPr>
      <a:lvl6pPr marL="457200" algn="ctr" rtl="0" fontAlgn="base">
        <a:spcBef>
          <a:spcPct val="0"/>
        </a:spcBef>
        <a:spcAft>
          <a:spcPct val="0"/>
        </a:spcAft>
        <a:defRPr sz="4400" b="1">
          <a:solidFill>
            <a:srgbClr val="FFCC00"/>
          </a:solidFill>
          <a:latin typeface="Garamond" pitchFamily="18" charset="0"/>
        </a:defRPr>
      </a:lvl6pPr>
      <a:lvl7pPr marL="914400" algn="ctr" rtl="0" fontAlgn="base">
        <a:spcBef>
          <a:spcPct val="0"/>
        </a:spcBef>
        <a:spcAft>
          <a:spcPct val="0"/>
        </a:spcAft>
        <a:defRPr sz="4400" b="1">
          <a:solidFill>
            <a:srgbClr val="FFCC00"/>
          </a:solidFill>
          <a:latin typeface="Garamond" pitchFamily="18" charset="0"/>
        </a:defRPr>
      </a:lvl7pPr>
      <a:lvl8pPr marL="1371600" algn="ctr" rtl="0" fontAlgn="base">
        <a:spcBef>
          <a:spcPct val="0"/>
        </a:spcBef>
        <a:spcAft>
          <a:spcPct val="0"/>
        </a:spcAft>
        <a:defRPr sz="4400" b="1">
          <a:solidFill>
            <a:srgbClr val="FFCC00"/>
          </a:solidFill>
          <a:latin typeface="Garamond" pitchFamily="18" charset="0"/>
        </a:defRPr>
      </a:lvl8pPr>
      <a:lvl9pPr marL="1828800" algn="ctr" rtl="0" fontAlgn="base">
        <a:spcBef>
          <a:spcPct val="0"/>
        </a:spcBef>
        <a:spcAft>
          <a:spcPct val="0"/>
        </a:spcAft>
        <a:defRPr sz="4400" b="1">
          <a:solidFill>
            <a:srgbClr val="FFCC00"/>
          </a:solidFill>
          <a:latin typeface="Garamond" pitchFamily="18" charset="0"/>
        </a:defRPr>
      </a:lvl9pPr>
    </p:titleStyle>
    <p:bodyStyle>
      <a:lvl1pPr marL="342900" indent="-342900" algn="l" rtl="0" eaLnBrk="0" fontAlgn="base" hangingPunct="0">
        <a:spcBef>
          <a:spcPct val="20000"/>
        </a:spcBef>
        <a:spcAft>
          <a:spcPct val="0"/>
        </a:spcAft>
        <a:buBlip>
          <a:blip r:embed="rId20"/>
        </a:buBlip>
        <a:defRPr sz="3600" b="1">
          <a:solidFill>
            <a:schemeClr val="bg1"/>
          </a:solidFill>
          <a:latin typeface="+mn-lt"/>
          <a:ea typeface="+mn-ea"/>
          <a:cs typeface="+mn-cs"/>
        </a:defRPr>
      </a:lvl1pPr>
      <a:lvl2pPr marL="742950" indent="-285750" algn="l" rtl="0" eaLnBrk="0" fontAlgn="base" hangingPunct="0">
        <a:spcBef>
          <a:spcPct val="20000"/>
        </a:spcBef>
        <a:spcAft>
          <a:spcPct val="0"/>
        </a:spcAft>
        <a:buBlip>
          <a:blip r:embed="rId21"/>
        </a:buBlip>
        <a:defRPr sz="3200" b="1">
          <a:solidFill>
            <a:schemeClr val="bg1"/>
          </a:solidFill>
          <a:latin typeface="+mn-lt"/>
        </a:defRPr>
      </a:lvl2pPr>
      <a:lvl3pPr marL="1143000" indent="-228600" algn="l" rtl="0" eaLnBrk="0" fontAlgn="base" hangingPunct="0">
        <a:spcBef>
          <a:spcPct val="20000"/>
        </a:spcBef>
        <a:spcAft>
          <a:spcPct val="0"/>
        </a:spcAft>
        <a:buBlip>
          <a:blip r:embed="rId22"/>
        </a:buBlip>
        <a:defRPr sz="2800" b="1">
          <a:solidFill>
            <a:schemeClr val="bg1"/>
          </a:solidFill>
          <a:latin typeface="+mn-lt"/>
        </a:defRPr>
      </a:lvl3pPr>
      <a:lvl4pPr marL="1600200" indent="-228600" algn="l" rtl="0" eaLnBrk="0" fontAlgn="base" hangingPunct="0">
        <a:spcBef>
          <a:spcPct val="20000"/>
        </a:spcBef>
        <a:spcAft>
          <a:spcPct val="0"/>
        </a:spcAft>
        <a:buChar char="–"/>
        <a:defRPr sz="2400" b="1">
          <a:solidFill>
            <a:schemeClr val="bg1"/>
          </a:solidFill>
          <a:latin typeface="+mn-lt"/>
        </a:defRPr>
      </a:lvl4pPr>
      <a:lvl5pPr marL="2057400" indent="-228600" algn="l" rtl="0" eaLnBrk="0" fontAlgn="base" hangingPunct="0">
        <a:spcBef>
          <a:spcPct val="20000"/>
        </a:spcBef>
        <a:spcAft>
          <a:spcPct val="0"/>
        </a:spcAft>
        <a:buChar char="»"/>
        <a:defRPr sz="2400" b="1">
          <a:solidFill>
            <a:schemeClr val="bg1"/>
          </a:solidFill>
          <a:latin typeface="+mn-lt"/>
        </a:defRPr>
      </a:lvl5pPr>
      <a:lvl6pPr marL="2514600" indent="-228600" algn="l" rtl="0" fontAlgn="base">
        <a:spcBef>
          <a:spcPct val="20000"/>
        </a:spcBef>
        <a:spcAft>
          <a:spcPct val="0"/>
        </a:spcAft>
        <a:buChar char="»"/>
        <a:defRPr sz="2400" b="1">
          <a:solidFill>
            <a:schemeClr val="bg1"/>
          </a:solidFill>
          <a:latin typeface="+mn-lt"/>
        </a:defRPr>
      </a:lvl6pPr>
      <a:lvl7pPr marL="2971800" indent="-228600" algn="l" rtl="0" fontAlgn="base">
        <a:spcBef>
          <a:spcPct val="20000"/>
        </a:spcBef>
        <a:spcAft>
          <a:spcPct val="0"/>
        </a:spcAft>
        <a:buChar char="»"/>
        <a:defRPr sz="2400" b="1">
          <a:solidFill>
            <a:schemeClr val="bg1"/>
          </a:solidFill>
          <a:latin typeface="+mn-lt"/>
        </a:defRPr>
      </a:lvl7pPr>
      <a:lvl8pPr marL="3429000" indent="-228600" algn="l" rtl="0" fontAlgn="base">
        <a:spcBef>
          <a:spcPct val="20000"/>
        </a:spcBef>
        <a:spcAft>
          <a:spcPct val="0"/>
        </a:spcAft>
        <a:buChar char="»"/>
        <a:defRPr sz="2400" b="1">
          <a:solidFill>
            <a:schemeClr val="bg1"/>
          </a:solidFill>
          <a:latin typeface="+mn-lt"/>
        </a:defRPr>
      </a:lvl8pPr>
      <a:lvl9pPr marL="3886200" indent="-228600" algn="l" rtl="0" fontAlgn="base">
        <a:spcBef>
          <a:spcPct val="20000"/>
        </a:spcBef>
        <a:spcAft>
          <a:spcPct val="0"/>
        </a:spcAft>
        <a:buChar char="»"/>
        <a:defRPr sz="2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22934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descr="20-quarter g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WordArt 3"/>
          <p:cNvSpPr>
            <a:spLocks noChangeArrowheads="1" noChangeShapeType="1" noTextEdit="1"/>
          </p:cNvSpPr>
          <p:nvPr/>
        </p:nvSpPr>
        <p:spPr bwMode="auto">
          <a:xfrm>
            <a:off x="990600" y="609600"/>
            <a:ext cx="2743200" cy="342900"/>
          </a:xfrm>
          <a:prstGeom prst="rect">
            <a:avLst/>
          </a:prstGeom>
        </p:spPr>
        <p:txBody>
          <a:bodyPr wrap="none" fromWordArt="1">
            <a:prstTxWarp prst="textPlain">
              <a:avLst>
                <a:gd name="adj" fmla="val 50000"/>
              </a:avLst>
            </a:prstTxWarp>
          </a:bodyPr>
          <a:lstStyle/>
          <a:p>
            <a:pPr algn="ctr" defTabSz="914400"/>
            <a:r>
              <a:rPr lang="en-US" kern="10">
                <a:ln w="9525" cap="sq">
                  <a:solidFill>
                    <a:srgbClr val="000000"/>
                  </a:solidFill>
                  <a:miter lim="800000"/>
                  <a:headEnd type="none" w="sm" len="sm"/>
                  <a:tailEnd type="none" w="sm" len="sm"/>
                </a:ln>
                <a:solidFill>
                  <a:srgbClr val="FFFFFF"/>
                </a:solidFill>
                <a:latin typeface="Arial Black"/>
              </a:rPr>
              <a:t>20 – ¼ Gram Bags</a:t>
            </a:r>
          </a:p>
        </p:txBody>
      </p:sp>
    </p:spTree>
    <p:extLst>
      <p:ext uri="{BB962C8B-B14F-4D97-AF65-F5344CB8AC3E}">
        <p14:creationId xmlns:p14="http://schemas.microsoft.com/office/powerpoint/2010/main" val="14542746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Effects of Heroin</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3810000" y="1752600"/>
            <a:ext cx="3536391" cy="4829175"/>
          </a:xfrm>
          <a:prstGeom prst="rect">
            <a:avLst/>
          </a:prstGeom>
          <a:noFill/>
          <a:ln w="9525">
            <a:noFill/>
            <a:miter lim="800000"/>
            <a:headEnd/>
            <a:tailEnd/>
          </a:ln>
          <a:effectLst/>
        </p:spPr>
      </p:pic>
    </p:spTree>
    <p:extLst>
      <p:ext uri="{BB962C8B-B14F-4D97-AF65-F5344CB8AC3E}">
        <p14:creationId xmlns:p14="http://schemas.microsoft.com/office/powerpoint/2010/main" val="2284844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015342" y="-688975"/>
            <a:ext cx="4967287" cy="646331"/>
          </a:xfrm>
          <a:prstGeom prst="rect">
            <a:avLst/>
          </a:prstGeom>
          <a:noFill/>
        </p:spPr>
        <p:txBody>
          <a:bodyPr>
            <a:spAutoFit/>
          </a:bodyPr>
          <a:lstStyle/>
          <a:p>
            <a:pPr algn="ctr" defTabSz="914400" fontAlgn="base">
              <a:spcBef>
                <a:spcPct val="0"/>
              </a:spcBef>
              <a:spcAft>
                <a:spcPct val="0"/>
              </a:spcAft>
              <a:defRPr/>
            </a:pPr>
            <a:endParaRPr lang="en-US" sz="3600" b="1" i="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151559" name="Picture 8" descr="M:\DSC_0216.JPG"/>
          <p:cNvPicPr>
            <a:picLocks noChangeAspect="1" noChangeArrowheads="1"/>
          </p:cNvPicPr>
          <p:nvPr/>
        </p:nvPicPr>
        <p:blipFill>
          <a:blip r:embed="rId2" cstate="print">
            <a:extLst>
              <a:ext uri="{28A0092B-C50C-407E-A947-70E740481C1C}">
                <a14:useLocalDpi xmlns:a14="http://schemas.microsoft.com/office/drawing/2010/main" val="0"/>
              </a:ext>
            </a:extLst>
          </a:blip>
          <a:srcRect l="32294" t="21019" r="30989" b="13539"/>
          <a:stretch>
            <a:fillRect/>
          </a:stretch>
        </p:blipFill>
        <p:spPr bwMode="auto">
          <a:xfrm rot="192800">
            <a:off x="6145630" y="1304785"/>
            <a:ext cx="1331912"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0" name="Picture 30" descr="M:\DSC_0225.JPG"/>
          <p:cNvPicPr>
            <a:picLocks noChangeAspect="1" noChangeArrowheads="1"/>
          </p:cNvPicPr>
          <p:nvPr/>
        </p:nvPicPr>
        <p:blipFill>
          <a:blip r:embed="rId3" cstate="print">
            <a:extLst>
              <a:ext uri="{28A0092B-C50C-407E-A947-70E740481C1C}">
                <a14:useLocalDpi xmlns:a14="http://schemas.microsoft.com/office/drawing/2010/main" val="0"/>
              </a:ext>
            </a:extLst>
          </a:blip>
          <a:srcRect l="22978" r="13333"/>
          <a:stretch>
            <a:fillRect/>
          </a:stretch>
        </p:blipFill>
        <p:spPr bwMode="auto">
          <a:xfrm rot="-445175">
            <a:off x="2477229" y="1408206"/>
            <a:ext cx="124301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1" name="Picture 29" descr="M:\DSC_0222.JPG"/>
          <p:cNvPicPr>
            <a:picLocks noChangeAspect="1" noChangeArrowheads="1"/>
          </p:cNvPicPr>
          <p:nvPr/>
        </p:nvPicPr>
        <p:blipFill>
          <a:blip r:embed="rId4" cstate="print">
            <a:extLst>
              <a:ext uri="{28A0092B-C50C-407E-A947-70E740481C1C}">
                <a14:useLocalDpi xmlns:a14="http://schemas.microsoft.com/office/drawing/2010/main" val="0"/>
              </a:ext>
            </a:extLst>
          </a:blip>
          <a:srcRect l="24017" t="-2" r="20813" b="-1250"/>
          <a:stretch>
            <a:fillRect/>
          </a:stretch>
        </p:blipFill>
        <p:spPr bwMode="auto">
          <a:xfrm>
            <a:off x="4015342" y="1240302"/>
            <a:ext cx="153987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2" name="Picture 3" descr="M:\DSC_0221.JPG"/>
          <p:cNvPicPr>
            <a:picLocks noChangeAspect="1" noChangeArrowheads="1"/>
          </p:cNvPicPr>
          <p:nvPr/>
        </p:nvPicPr>
        <p:blipFill>
          <a:blip r:embed="rId5" cstate="print">
            <a:extLst>
              <a:ext uri="{28A0092B-C50C-407E-A947-70E740481C1C}">
                <a14:useLocalDpi xmlns:a14="http://schemas.microsoft.com/office/drawing/2010/main" val="0"/>
              </a:ext>
            </a:extLst>
          </a:blip>
          <a:srcRect l="29732" r="25217"/>
          <a:stretch>
            <a:fillRect/>
          </a:stretch>
        </p:blipFill>
        <p:spPr bwMode="auto">
          <a:xfrm rot="237822">
            <a:off x="2746523" y="3597906"/>
            <a:ext cx="1169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3" name="Picture 4" descr="M:\DSC_0220.JPG"/>
          <p:cNvPicPr>
            <a:picLocks noChangeAspect="1" noChangeArrowheads="1"/>
          </p:cNvPicPr>
          <p:nvPr/>
        </p:nvPicPr>
        <p:blipFill>
          <a:blip r:embed="rId6" cstate="print">
            <a:extLst>
              <a:ext uri="{28A0092B-C50C-407E-A947-70E740481C1C}">
                <a14:useLocalDpi xmlns:a14="http://schemas.microsoft.com/office/drawing/2010/main" val="0"/>
              </a:ext>
            </a:extLst>
          </a:blip>
          <a:srcRect l="27605" t="12924" r="25781"/>
          <a:stretch>
            <a:fillRect/>
          </a:stretch>
        </p:blipFill>
        <p:spPr bwMode="auto">
          <a:xfrm rot="236850">
            <a:off x="5985668" y="3465318"/>
            <a:ext cx="1349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4" name="Picture 5" descr="M:\DSC_0219.JPG"/>
          <p:cNvPicPr>
            <a:picLocks noChangeAspect="1" noChangeArrowheads="1"/>
          </p:cNvPicPr>
          <p:nvPr/>
        </p:nvPicPr>
        <p:blipFill>
          <a:blip r:embed="rId7" cstate="print">
            <a:extLst>
              <a:ext uri="{28A0092B-C50C-407E-A947-70E740481C1C}">
                <a14:useLocalDpi xmlns:a14="http://schemas.microsoft.com/office/drawing/2010/main" val="0"/>
              </a:ext>
            </a:extLst>
          </a:blip>
          <a:srcRect l="15364" t="6267" r="8636" b="17755"/>
          <a:stretch>
            <a:fillRect/>
          </a:stretch>
        </p:blipFill>
        <p:spPr bwMode="auto">
          <a:xfrm rot="-216327">
            <a:off x="3128528" y="5438774"/>
            <a:ext cx="2376487"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5" name="Picture 31" descr="M:\DSC_0229.JPG"/>
          <p:cNvPicPr>
            <a:picLocks noChangeAspect="1" noChangeArrowheads="1"/>
          </p:cNvPicPr>
          <p:nvPr/>
        </p:nvPicPr>
        <p:blipFill>
          <a:blip r:embed="rId8" cstate="print">
            <a:extLst>
              <a:ext uri="{28A0092B-C50C-407E-A947-70E740481C1C}">
                <a14:useLocalDpi xmlns:a14="http://schemas.microsoft.com/office/drawing/2010/main" val="0"/>
              </a:ext>
            </a:extLst>
          </a:blip>
          <a:srcRect l="24142" t="23563" r="18388" b="7452"/>
          <a:stretch>
            <a:fillRect/>
          </a:stretch>
        </p:blipFill>
        <p:spPr bwMode="auto">
          <a:xfrm rot="582292">
            <a:off x="5336936" y="5418349"/>
            <a:ext cx="17684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66" name="Picture 32" descr="M:\DSC_0231.JPG"/>
          <p:cNvPicPr>
            <a:picLocks noChangeAspect="1" noChangeArrowheads="1"/>
          </p:cNvPicPr>
          <p:nvPr/>
        </p:nvPicPr>
        <p:blipFill>
          <a:blip r:embed="rId9" cstate="print">
            <a:extLst>
              <a:ext uri="{28A0092B-C50C-407E-A947-70E740481C1C}">
                <a14:useLocalDpi xmlns:a14="http://schemas.microsoft.com/office/drawing/2010/main" val="0"/>
              </a:ext>
            </a:extLst>
          </a:blip>
          <a:srcRect l="19431" r="23891"/>
          <a:stretch>
            <a:fillRect/>
          </a:stretch>
        </p:blipFill>
        <p:spPr bwMode="auto">
          <a:xfrm rot="-284552">
            <a:off x="4200514" y="3556600"/>
            <a:ext cx="14033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63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b="1" i="1" dirty="0">
                <a:latin typeface="+mn-lt"/>
              </a:rPr>
              <a:t>The </a:t>
            </a:r>
            <a:r>
              <a:rPr lang="en-US" sz="3600" b="1" i="1" dirty="0">
                <a:solidFill>
                  <a:srgbClr val="FFC000"/>
                </a:solidFill>
                <a:latin typeface="+mn-lt"/>
              </a:rPr>
              <a:t>Abuse</a:t>
            </a:r>
            <a:r>
              <a:rPr lang="en-US" sz="3600" b="1" i="1" dirty="0">
                <a:latin typeface="+mn-lt"/>
              </a:rPr>
              <a:t> of </a:t>
            </a:r>
            <a:r>
              <a:rPr lang="en-US" sz="3600" i="1" dirty="0" smtClean="0">
                <a:latin typeface="+mn-lt"/>
              </a:rPr>
              <a:t>Synthetic Drugs</a:t>
            </a:r>
            <a:endParaRPr lang="en-US" sz="3600" b="1" i="1" dirty="0">
              <a:latin typeface="+mn-lt"/>
            </a:endParaRPr>
          </a:p>
        </p:txBody>
      </p:sp>
      <p:sp>
        <p:nvSpPr>
          <p:cNvPr id="48132" name="Rectangle 4"/>
          <p:cNvSpPr>
            <a:spLocks noGrp="1" noChangeArrowheads="1"/>
          </p:cNvSpPr>
          <p:nvPr>
            <p:ph type="body" idx="1"/>
          </p:nvPr>
        </p:nvSpPr>
        <p:spPr>
          <a:xfrm>
            <a:off x="457200" y="1066800"/>
            <a:ext cx="6019800" cy="5486400"/>
          </a:xfrm>
        </p:spPr>
        <p:txBody>
          <a:bodyPr/>
          <a:lstStyle/>
          <a:p>
            <a:pPr eaLnBrk="1" hangingPunct="1">
              <a:lnSpc>
                <a:spcPct val="80000"/>
              </a:lnSpc>
            </a:pPr>
            <a:r>
              <a:rPr lang="en-US" dirty="0">
                <a:latin typeface="Tahoma" panose="020B0604030504040204" pitchFamily="34" charset="0"/>
                <a:ea typeface="Tahoma" panose="020B0604030504040204" pitchFamily="34" charset="0"/>
                <a:cs typeface="Tahoma" panose="020B0604030504040204" pitchFamily="34" charset="0"/>
              </a:rPr>
              <a:t>2C-I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(2,5-dimethoxy-4-iodophenethylamine)</a:t>
            </a:r>
            <a:r>
              <a:rPr lang="en-US" sz="2800" dirty="0">
                <a:latin typeface="Tahoma" panose="020B0604030504040204" pitchFamily="34" charset="0"/>
                <a:ea typeface="Tahoma" panose="020B0604030504040204" pitchFamily="34" charset="0"/>
                <a:cs typeface="Tahoma" panose="020B0604030504040204" pitchFamily="34" charset="0"/>
              </a:rPr>
              <a:t> </a:t>
            </a:r>
          </a:p>
          <a:p>
            <a:pPr lvl="1" eaLnBrk="1" hangingPunct="1">
              <a:lnSpc>
                <a:spcPct val="80000"/>
              </a:lnSpc>
            </a:pPr>
            <a:r>
              <a:rPr lang="en-US" sz="2400" b="0" dirty="0">
                <a:latin typeface="Tahoma" panose="020B0604030504040204" pitchFamily="34" charset="0"/>
                <a:ea typeface="Tahoma" panose="020B0604030504040204" pitchFamily="34" charset="0"/>
                <a:cs typeface="Tahoma" panose="020B0604030504040204" pitchFamily="34" charset="0"/>
              </a:rPr>
              <a:t>A psychedelic drug in the same family as 2C-B (reportedly more potent that 2C-B)</a:t>
            </a:r>
          </a:p>
          <a:p>
            <a:pPr lvl="1" eaLnBrk="1" hangingPunct="1">
              <a:lnSpc>
                <a:spcPct val="80000"/>
              </a:lnSpc>
            </a:pPr>
            <a:r>
              <a:rPr lang="en-US" sz="2400" b="0" dirty="0">
                <a:latin typeface="Tahoma" panose="020B0604030504040204" pitchFamily="34" charset="0"/>
                <a:ea typeface="Tahoma" panose="020B0604030504040204" pitchFamily="34" charset="0"/>
                <a:cs typeface="Tahoma" panose="020B0604030504040204" pitchFamily="34" charset="0"/>
              </a:rPr>
              <a:t>AKA </a:t>
            </a:r>
            <a:r>
              <a:rPr lang="en-US" sz="2400" b="0" dirty="0" err="1">
                <a:latin typeface="Tahoma" panose="020B0604030504040204" pitchFamily="34" charset="0"/>
                <a:ea typeface="Tahoma" panose="020B0604030504040204" pitchFamily="34" charset="0"/>
                <a:cs typeface="Tahoma" panose="020B0604030504040204" pitchFamily="34" charset="0"/>
              </a:rPr>
              <a:t>Izzy</a:t>
            </a:r>
            <a:r>
              <a:rPr lang="en-US" sz="2400" b="0" dirty="0">
                <a:latin typeface="Tahoma" panose="020B0604030504040204" pitchFamily="34" charset="0"/>
                <a:ea typeface="Tahoma" panose="020B0604030504040204" pitchFamily="34" charset="0"/>
                <a:cs typeface="Tahoma" panose="020B0604030504040204" pitchFamily="34" charset="0"/>
              </a:rPr>
              <a:t>, Isabel, Zoom or Z</a:t>
            </a:r>
          </a:p>
          <a:p>
            <a:pPr lvl="1" eaLnBrk="1" hangingPunct="1">
              <a:lnSpc>
                <a:spcPct val="80000"/>
              </a:lnSpc>
            </a:pPr>
            <a:r>
              <a:rPr lang="en-US" sz="2400" b="0" dirty="0">
                <a:latin typeface="Tahoma" panose="020B0604030504040204" pitchFamily="34" charset="0"/>
                <a:ea typeface="Tahoma" panose="020B0604030504040204" pitchFamily="34" charset="0"/>
                <a:cs typeface="Tahoma" panose="020B0604030504040204" pitchFamily="34" charset="0"/>
              </a:rPr>
              <a:t>Can be taken orally, smoked, snorted or inserted rectally</a:t>
            </a:r>
          </a:p>
          <a:p>
            <a:pPr lvl="1" eaLnBrk="1" hangingPunct="1">
              <a:lnSpc>
                <a:spcPct val="80000"/>
              </a:lnSpc>
            </a:pPr>
            <a:r>
              <a:rPr lang="en-US" sz="2400" b="0" dirty="0">
                <a:latin typeface="Tahoma" panose="020B0604030504040204" pitchFamily="34" charset="0"/>
                <a:ea typeface="Tahoma" panose="020B0604030504040204" pitchFamily="34" charset="0"/>
                <a:cs typeface="Tahoma" panose="020B0604030504040204" pitchFamily="34" charset="0"/>
              </a:rPr>
              <a:t>Side effects usually begin within 2 hours and can last 4-12 hours depending on dose and method of abuse</a:t>
            </a:r>
          </a:p>
          <a:p>
            <a:pPr lvl="1" eaLnBrk="1" hangingPunct="1">
              <a:lnSpc>
                <a:spcPct val="80000"/>
              </a:lnSpc>
            </a:pPr>
            <a:r>
              <a:rPr lang="en-US" sz="2400" b="0" dirty="0">
                <a:latin typeface="Tahoma" panose="020B0604030504040204" pitchFamily="34" charset="0"/>
                <a:ea typeface="Tahoma" panose="020B0604030504040204" pitchFamily="34" charset="0"/>
                <a:cs typeface="Tahoma" panose="020B0604030504040204" pitchFamily="34" charset="0"/>
              </a:rPr>
              <a:t>Side effects include: dilated pupils, high energy, euphoria, muscle relaxation, nausea and vomiting </a:t>
            </a:r>
          </a:p>
        </p:txBody>
      </p:sp>
      <p:pic>
        <p:nvPicPr>
          <p:cNvPr id="24580" name="Picture 6" descr="six capsules, each containing a small amount of white crystalline material, suspected methamphetam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252137"/>
            <a:ext cx="23812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Photo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58959"/>
            <a:ext cx="24193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5281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25I-NBOMe</a:t>
            </a:r>
            <a:r>
              <a:rPr lang="en-US" dirty="0" smtClean="0"/>
              <a:t> (25I)</a:t>
            </a:r>
            <a:endParaRPr lang="en-US" dirty="0"/>
          </a:p>
        </p:txBody>
      </p:sp>
      <p:pic>
        <p:nvPicPr>
          <p:cNvPr id="1026" name="Picture 2" descr="\\SBU.DEA.DOJ.GOV\UserFiles\BIRDO\ELWhite\Desktop\Picture1.jpg"/>
          <p:cNvPicPr>
            <a:picLocks noChangeAspect="1" noChangeArrowheads="1"/>
          </p:cNvPicPr>
          <p:nvPr/>
        </p:nvPicPr>
        <p:blipFill rotWithShape="1">
          <a:blip r:embed="rId2">
            <a:extLst>
              <a:ext uri="{28A0092B-C50C-407E-A947-70E740481C1C}">
                <a14:useLocalDpi xmlns:a14="http://schemas.microsoft.com/office/drawing/2010/main" val="0"/>
              </a:ext>
            </a:extLst>
          </a:blip>
          <a:srcRect l="45518" t="36446" r="6320" b="11888"/>
          <a:stretch/>
        </p:blipFill>
        <p:spPr bwMode="auto">
          <a:xfrm>
            <a:off x="61785" y="2298357"/>
            <a:ext cx="4652893" cy="26443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BU.DEA.DOJ.GOV\UserFiles\BIRDO\ELWhite\Desktop\Picture1.jpg"/>
          <p:cNvPicPr>
            <a:picLocks noChangeAspect="1" noChangeArrowheads="1"/>
          </p:cNvPicPr>
          <p:nvPr/>
        </p:nvPicPr>
        <p:blipFill rotWithShape="1">
          <a:blip r:embed="rId2">
            <a:extLst>
              <a:ext uri="{28A0092B-C50C-407E-A947-70E740481C1C}">
                <a14:useLocalDpi xmlns:a14="http://schemas.microsoft.com/office/drawing/2010/main" val="0"/>
              </a:ext>
            </a:extLst>
          </a:blip>
          <a:srcRect l="6022" t="35867" r="55688" b="10209"/>
          <a:stretch/>
        </p:blipFill>
        <p:spPr bwMode="auto">
          <a:xfrm>
            <a:off x="5189838" y="2298357"/>
            <a:ext cx="3544254" cy="264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9904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843" y="126354"/>
            <a:ext cx="8229600" cy="1143000"/>
          </a:xfrm>
        </p:spPr>
        <p:txBody>
          <a:bodyPr/>
          <a:lstStyle/>
          <a:p>
            <a:r>
              <a:rPr lang="en-US" b="1" dirty="0" smtClean="0">
                <a:solidFill>
                  <a:srgbClr val="FFC000"/>
                </a:solidFill>
                <a:latin typeface="Garamond" panose="02020404030301010803" pitchFamily="18" charset="0"/>
              </a:rPr>
              <a:t>Street Names/Symptoms of OD</a:t>
            </a:r>
            <a:endParaRPr lang="en-US" b="1" dirty="0">
              <a:solidFill>
                <a:srgbClr val="FFC000"/>
              </a:solidFill>
              <a:latin typeface="Garamond" panose="02020404030301010803" pitchFamily="18" charset="0"/>
            </a:endParaRPr>
          </a:p>
        </p:txBody>
      </p:sp>
      <p:sp>
        <p:nvSpPr>
          <p:cNvPr id="5" name="Rectangle 4"/>
          <p:cNvSpPr txBox="1">
            <a:spLocks noChangeArrowheads="1"/>
          </p:cNvSpPr>
          <p:nvPr/>
        </p:nvSpPr>
        <p:spPr bwMode="auto">
          <a:xfrm>
            <a:off x="518984" y="1363368"/>
            <a:ext cx="8081319" cy="529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1" hangingPunct="1">
              <a:lnSpc>
                <a:spcPct val="80000"/>
              </a:lnSpc>
            </a:pPr>
            <a:r>
              <a:rPr lang="en-US" dirty="0" smtClean="0">
                <a:latin typeface="Tahoma" charset="0"/>
              </a:rPr>
              <a:t>Street Names:</a:t>
            </a:r>
          </a:p>
          <a:p>
            <a:pPr lvl="1" defTabSz="914400" eaLnBrk="1" hangingPunct="1">
              <a:lnSpc>
                <a:spcPct val="80000"/>
              </a:lnSpc>
            </a:pPr>
            <a:r>
              <a:rPr lang="en-US" sz="2000" dirty="0" smtClean="0">
                <a:latin typeface="Tahoma" charset="0"/>
              </a:rPr>
              <a:t>2C-I-NBOMEe</a:t>
            </a:r>
          </a:p>
          <a:p>
            <a:pPr lvl="1" defTabSz="914400" eaLnBrk="1" hangingPunct="1">
              <a:lnSpc>
                <a:spcPct val="80000"/>
              </a:lnSpc>
            </a:pPr>
            <a:r>
              <a:rPr lang="en-US" sz="2000" dirty="0" smtClean="0">
                <a:latin typeface="Tahoma" charset="0"/>
              </a:rPr>
              <a:t>25I-NBOMe</a:t>
            </a:r>
          </a:p>
          <a:p>
            <a:pPr lvl="1" defTabSz="914400" eaLnBrk="1" hangingPunct="1">
              <a:lnSpc>
                <a:spcPct val="80000"/>
              </a:lnSpc>
            </a:pPr>
            <a:r>
              <a:rPr lang="en-US" sz="2000" dirty="0" smtClean="0">
                <a:latin typeface="Tahoma" charset="0"/>
              </a:rPr>
              <a:t>25I</a:t>
            </a:r>
          </a:p>
          <a:p>
            <a:pPr lvl="1" defTabSz="914400" eaLnBrk="1" hangingPunct="1">
              <a:lnSpc>
                <a:spcPct val="80000"/>
              </a:lnSpc>
            </a:pPr>
            <a:r>
              <a:rPr lang="en-US" sz="2000" dirty="0" smtClean="0">
                <a:latin typeface="Tahoma" charset="0"/>
              </a:rPr>
              <a:t>N-Bomb</a:t>
            </a:r>
          </a:p>
          <a:p>
            <a:pPr lvl="1" defTabSz="914400" eaLnBrk="1" hangingPunct="1">
              <a:lnSpc>
                <a:spcPct val="80000"/>
              </a:lnSpc>
            </a:pPr>
            <a:r>
              <a:rPr lang="en-US" sz="2000" dirty="0" smtClean="0">
                <a:latin typeface="Tahoma" charset="0"/>
              </a:rPr>
              <a:t>Smiles</a:t>
            </a:r>
          </a:p>
          <a:p>
            <a:pPr defTabSz="914400" eaLnBrk="1" hangingPunct="1">
              <a:lnSpc>
                <a:spcPct val="80000"/>
              </a:lnSpc>
            </a:pPr>
            <a:endParaRPr lang="en-US" sz="2400" dirty="0">
              <a:latin typeface="Tahoma" charset="0"/>
            </a:endParaRPr>
          </a:p>
          <a:p>
            <a:pPr defTabSz="914400" eaLnBrk="1" hangingPunct="1">
              <a:lnSpc>
                <a:spcPct val="80000"/>
              </a:lnSpc>
            </a:pPr>
            <a:r>
              <a:rPr lang="en-US" dirty="0" smtClean="0">
                <a:latin typeface="Tahoma" charset="0"/>
              </a:rPr>
              <a:t>Symptoms of Overdose</a:t>
            </a:r>
          </a:p>
          <a:p>
            <a:pPr lvl="1" defTabSz="914400" eaLnBrk="1" hangingPunct="1">
              <a:lnSpc>
                <a:spcPct val="150000"/>
              </a:lnSpc>
            </a:pPr>
            <a:r>
              <a:rPr lang="en-US" sz="2000" dirty="0" smtClean="0">
                <a:latin typeface="Tahoma" charset="0"/>
              </a:rPr>
              <a:t>Symptoms of overdose or adverse effects of 25I-NBOMe include: difficulty focusing, confusion, scrambled communication, narrowing of the blood vessels, tremors, nausea and vomiting, insomnia, out of control thinking, paranoia, panic, seizure, and possible death.</a:t>
            </a:r>
            <a:endParaRPr lang="en-US" sz="2000" dirty="0">
              <a:latin typeface="Times New Roman" charset="0"/>
            </a:endParaRPr>
          </a:p>
        </p:txBody>
      </p:sp>
    </p:spTree>
    <p:extLst>
      <p:ext uri="{BB962C8B-B14F-4D97-AF65-F5344CB8AC3E}">
        <p14:creationId xmlns:p14="http://schemas.microsoft.com/office/powerpoint/2010/main" val="163435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 name="Picture 2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3409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6" name="Picture 3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391239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 name="Picture 3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4415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2" name="Picture 3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4933093"/>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2" name="Picture 4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536" y="5425568"/>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88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64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40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16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92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168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44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20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0725" y="598452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0965" y="5983480"/>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2" name="Picture 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213232"/>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2" name="Picture 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275177"/>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4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2" name="Picture 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8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2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16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40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16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92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68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4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20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96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572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48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24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00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324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48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72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96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765145"/>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2" name="Picture 5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12908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 name="Picture 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1838516"/>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 name="Picture 5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23576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5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2" name="Picture 5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9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3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37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661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7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13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589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565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41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17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93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45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1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245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69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3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17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416" y="2891061"/>
            <a:ext cx="1295400" cy="11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1" name="TextBox 580"/>
          <p:cNvSpPr txBox="1"/>
          <p:nvPr/>
        </p:nvSpPr>
        <p:spPr>
          <a:xfrm>
            <a:off x="-1219200" y="687285"/>
            <a:ext cx="535724" cy="369332"/>
          </a:xfrm>
          <a:prstGeom prst="rect">
            <a:avLst/>
          </a:prstGeom>
          <a:noFill/>
        </p:spPr>
        <p:txBody>
          <a:bodyPr wrap="none" rtlCol="0">
            <a:spAutoFit/>
          </a:bodyPr>
          <a:lstStyle/>
          <a:p>
            <a:pPr defTabSz="914400"/>
            <a:r>
              <a:rPr lang="en-US" dirty="0">
                <a:solidFill>
                  <a:prstClr val="black"/>
                </a:solidFill>
                <a:latin typeface="Calibri"/>
              </a:rPr>
              <a:t>250</a:t>
            </a:r>
          </a:p>
        </p:txBody>
      </p:sp>
      <p:sp>
        <p:nvSpPr>
          <p:cNvPr id="582" name="Multiply 581"/>
          <p:cNvSpPr/>
          <p:nvPr/>
        </p:nvSpPr>
        <p:spPr>
          <a:xfrm>
            <a:off x="495300" y="-952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3" name="Multiply 582"/>
          <p:cNvSpPr/>
          <p:nvPr/>
        </p:nvSpPr>
        <p:spPr>
          <a:xfrm>
            <a:off x="885825" y="186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4" name="Multiply 583"/>
          <p:cNvSpPr/>
          <p:nvPr/>
        </p:nvSpPr>
        <p:spPr>
          <a:xfrm>
            <a:off x="1266825" y="-76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5" name="Multiply 584"/>
          <p:cNvSpPr/>
          <p:nvPr/>
        </p:nvSpPr>
        <p:spPr>
          <a:xfrm>
            <a:off x="1638300" y="-58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6" name="Multiply 585"/>
          <p:cNvSpPr/>
          <p:nvPr/>
        </p:nvSpPr>
        <p:spPr>
          <a:xfrm>
            <a:off x="2019300" y="-372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7" name="Multiply 586"/>
          <p:cNvSpPr/>
          <p:nvPr/>
        </p:nvSpPr>
        <p:spPr>
          <a:xfrm>
            <a:off x="2428875" y="-186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8" name="Multiply 587"/>
          <p:cNvSpPr/>
          <p:nvPr/>
        </p:nvSpPr>
        <p:spPr>
          <a:xfrm>
            <a:off x="2828925" y="-186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9" name="Multiply 588"/>
          <p:cNvSpPr/>
          <p:nvPr/>
        </p:nvSpPr>
        <p:spPr>
          <a:xfrm>
            <a:off x="3248025" y="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0" name="Multiply 589"/>
          <p:cNvSpPr/>
          <p:nvPr/>
        </p:nvSpPr>
        <p:spPr>
          <a:xfrm>
            <a:off x="3657600" y="186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1" name="Multiply 590"/>
          <p:cNvSpPr/>
          <p:nvPr/>
        </p:nvSpPr>
        <p:spPr>
          <a:xfrm>
            <a:off x="4067175" y="372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2" name="Multiply 591"/>
          <p:cNvSpPr/>
          <p:nvPr/>
        </p:nvSpPr>
        <p:spPr>
          <a:xfrm>
            <a:off x="4476750" y="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3" name="Multiply 592"/>
          <p:cNvSpPr/>
          <p:nvPr/>
        </p:nvSpPr>
        <p:spPr>
          <a:xfrm>
            <a:off x="4886325" y="558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4" name="Multiply 593"/>
          <p:cNvSpPr/>
          <p:nvPr/>
        </p:nvSpPr>
        <p:spPr>
          <a:xfrm>
            <a:off x="5286375" y="-186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5" name="Multiply 594"/>
          <p:cNvSpPr/>
          <p:nvPr/>
        </p:nvSpPr>
        <p:spPr>
          <a:xfrm>
            <a:off x="5705475" y="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6" name="Multiply 595"/>
          <p:cNvSpPr/>
          <p:nvPr/>
        </p:nvSpPr>
        <p:spPr>
          <a:xfrm>
            <a:off x="6115050" y="-952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7" name="Multiply 596"/>
          <p:cNvSpPr/>
          <p:nvPr/>
        </p:nvSpPr>
        <p:spPr>
          <a:xfrm>
            <a:off x="6505575" y="-76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8" name="Multiply 597"/>
          <p:cNvSpPr/>
          <p:nvPr/>
        </p:nvSpPr>
        <p:spPr>
          <a:xfrm>
            <a:off x="6877050" y="186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9" name="Multiply 598"/>
          <p:cNvSpPr/>
          <p:nvPr/>
        </p:nvSpPr>
        <p:spPr>
          <a:xfrm>
            <a:off x="7248525" y="372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0" name="Multiply 599"/>
          <p:cNvSpPr/>
          <p:nvPr/>
        </p:nvSpPr>
        <p:spPr>
          <a:xfrm>
            <a:off x="7620000" y="-76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1" name="Multiply 600"/>
          <p:cNvSpPr/>
          <p:nvPr/>
        </p:nvSpPr>
        <p:spPr>
          <a:xfrm>
            <a:off x="8010525" y="-76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2" name="Multiply 601"/>
          <p:cNvSpPr/>
          <p:nvPr/>
        </p:nvSpPr>
        <p:spPr>
          <a:xfrm>
            <a:off x="495300" y="4783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3" name="Multiply 602"/>
          <p:cNvSpPr/>
          <p:nvPr/>
        </p:nvSpPr>
        <p:spPr>
          <a:xfrm>
            <a:off x="885825" y="4897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4" name="Multiply 603"/>
          <p:cNvSpPr/>
          <p:nvPr/>
        </p:nvSpPr>
        <p:spPr>
          <a:xfrm>
            <a:off x="1266825" y="4801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5" name="Multiply 604"/>
          <p:cNvSpPr/>
          <p:nvPr/>
        </p:nvSpPr>
        <p:spPr>
          <a:xfrm>
            <a:off x="1638300" y="48205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6" name="Multiply 605"/>
          <p:cNvSpPr/>
          <p:nvPr/>
        </p:nvSpPr>
        <p:spPr>
          <a:xfrm>
            <a:off x="2019300" y="48412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7" name="Multiply 606"/>
          <p:cNvSpPr/>
          <p:nvPr/>
        </p:nvSpPr>
        <p:spPr>
          <a:xfrm>
            <a:off x="2428875" y="48599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8" name="Multiply 607"/>
          <p:cNvSpPr/>
          <p:nvPr/>
        </p:nvSpPr>
        <p:spPr>
          <a:xfrm>
            <a:off x="2828925" y="48599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09" name="Multiply 608"/>
          <p:cNvSpPr/>
          <p:nvPr/>
        </p:nvSpPr>
        <p:spPr>
          <a:xfrm>
            <a:off x="3248025" y="4878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0" name="Multiply 609"/>
          <p:cNvSpPr/>
          <p:nvPr/>
        </p:nvSpPr>
        <p:spPr>
          <a:xfrm>
            <a:off x="3657600" y="4897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1" name="Multiply 610"/>
          <p:cNvSpPr/>
          <p:nvPr/>
        </p:nvSpPr>
        <p:spPr>
          <a:xfrm>
            <a:off x="4067175" y="4915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2" name="Multiply 611"/>
          <p:cNvSpPr/>
          <p:nvPr/>
        </p:nvSpPr>
        <p:spPr>
          <a:xfrm>
            <a:off x="4476750" y="4878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3" name="Multiply 612"/>
          <p:cNvSpPr/>
          <p:nvPr/>
        </p:nvSpPr>
        <p:spPr>
          <a:xfrm>
            <a:off x="4886325" y="49343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4" name="Multiply 613"/>
          <p:cNvSpPr/>
          <p:nvPr/>
        </p:nvSpPr>
        <p:spPr>
          <a:xfrm>
            <a:off x="5286375" y="48599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5" name="Multiply 614"/>
          <p:cNvSpPr/>
          <p:nvPr/>
        </p:nvSpPr>
        <p:spPr>
          <a:xfrm>
            <a:off x="5705475" y="4878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6" name="Multiply 615"/>
          <p:cNvSpPr/>
          <p:nvPr/>
        </p:nvSpPr>
        <p:spPr>
          <a:xfrm>
            <a:off x="6115050" y="4783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7" name="Multiply 616"/>
          <p:cNvSpPr/>
          <p:nvPr/>
        </p:nvSpPr>
        <p:spPr>
          <a:xfrm>
            <a:off x="6505575" y="4801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8" name="Multiply 617"/>
          <p:cNvSpPr/>
          <p:nvPr/>
        </p:nvSpPr>
        <p:spPr>
          <a:xfrm>
            <a:off x="6877050" y="4897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9" name="Multiply 618"/>
          <p:cNvSpPr/>
          <p:nvPr/>
        </p:nvSpPr>
        <p:spPr>
          <a:xfrm>
            <a:off x="7248525" y="4915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0" name="Multiply 619"/>
          <p:cNvSpPr/>
          <p:nvPr/>
        </p:nvSpPr>
        <p:spPr>
          <a:xfrm>
            <a:off x="7620000" y="4801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1" name="Multiply 620"/>
          <p:cNvSpPr/>
          <p:nvPr/>
        </p:nvSpPr>
        <p:spPr>
          <a:xfrm>
            <a:off x="8010525" y="4801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2" name="Multiply 621"/>
          <p:cNvSpPr/>
          <p:nvPr/>
        </p:nvSpPr>
        <p:spPr>
          <a:xfrm>
            <a:off x="495300" y="9831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3" name="Multiply 622"/>
          <p:cNvSpPr/>
          <p:nvPr/>
        </p:nvSpPr>
        <p:spPr>
          <a:xfrm>
            <a:off x="885825" y="9945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4" name="Multiply 623"/>
          <p:cNvSpPr/>
          <p:nvPr/>
        </p:nvSpPr>
        <p:spPr>
          <a:xfrm>
            <a:off x="1266825" y="9850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5" name="Multiply 624"/>
          <p:cNvSpPr/>
          <p:nvPr/>
        </p:nvSpPr>
        <p:spPr>
          <a:xfrm>
            <a:off x="1638300" y="9868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6" name="Multiply 625"/>
          <p:cNvSpPr/>
          <p:nvPr/>
        </p:nvSpPr>
        <p:spPr>
          <a:xfrm>
            <a:off x="2019300" y="98895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7" name="Multiply 626"/>
          <p:cNvSpPr/>
          <p:nvPr/>
        </p:nvSpPr>
        <p:spPr>
          <a:xfrm>
            <a:off x="2428875" y="9908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8" name="Multiply 627"/>
          <p:cNvSpPr/>
          <p:nvPr/>
        </p:nvSpPr>
        <p:spPr>
          <a:xfrm>
            <a:off x="2828925" y="9908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9" name="Multiply 628"/>
          <p:cNvSpPr/>
          <p:nvPr/>
        </p:nvSpPr>
        <p:spPr>
          <a:xfrm>
            <a:off x="3248025" y="9926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0" name="Multiply 629"/>
          <p:cNvSpPr/>
          <p:nvPr/>
        </p:nvSpPr>
        <p:spPr>
          <a:xfrm>
            <a:off x="3657600" y="9945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1" name="Multiply 630"/>
          <p:cNvSpPr/>
          <p:nvPr/>
        </p:nvSpPr>
        <p:spPr>
          <a:xfrm>
            <a:off x="4067175" y="9964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2" name="Multiply 631"/>
          <p:cNvSpPr/>
          <p:nvPr/>
        </p:nvSpPr>
        <p:spPr>
          <a:xfrm>
            <a:off x="4476750" y="9926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3" name="Multiply 632"/>
          <p:cNvSpPr/>
          <p:nvPr/>
        </p:nvSpPr>
        <p:spPr>
          <a:xfrm>
            <a:off x="4886325" y="9982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4" name="Multiply 633"/>
          <p:cNvSpPr/>
          <p:nvPr/>
        </p:nvSpPr>
        <p:spPr>
          <a:xfrm>
            <a:off x="5286375" y="9908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5" name="Multiply 634"/>
          <p:cNvSpPr/>
          <p:nvPr/>
        </p:nvSpPr>
        <p:spPr>
          <a:xfrm>
            <a:off x="5705475" y="9926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6" name="Multiply 635"/>
          <p:cNvSpPr/>
          <p:nvPr/>
        </p:nvSpPr>
        <p:spPr>
          <a:xfrm>
            <a:off x="6115050" y="9831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7" name="Multiply 636"/>
          <p:cNvSpPr/>
          <p:nvPr/>
        </p:nvSpPr>
        <p:spPr>
          <a:xfrm>
            <a:off x="6505575" y="9850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8" name="Multiply 637"/>
          <p:cNvSpPr/>
          <p:nvPr/>
        </p:nvSpPr>
        <p:spPr>
          <a:xfrm>
            <a:off x="6877050" y="9945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9" name="Multiply 638"/>
          <p:cNvSpPr/>
          <p:nvPr/>
        </p:nvSpPr>
        <p:spPr>
          <a:xfrm>
            <a:off x="7248525" y="9964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0" name="Multiply 639"/>
          <p:cNvSpPr/>
          <p:nvPr/>
        </p:nvSpPr>
        <p:spPr>
          <a:xfrm>
            <a:off x="7620000" y="9850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1" name="Multiply 640"/>
          <p:cNvSpPr/>
          <p:nvPr/>
        </p:nvSpPr>
        <p:spPr>
          <a:xfrm>
            <a:off x="8010525" y="9850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2" name="Multiply 641"/>
          <p:cNvSpPr/>
          <p:nvPr/>
        </p:nvSpPr>
        <p:spPr>
          <a:xfrm>
            <a:off x="495300" y="150495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3" name="Multiply 642"/>
          <p:cNvSpPr/>
          <p:nvPr/>
        </p:nvSpPr>
        <p:spPr>
          <a:xfrm>
            <a:off x="885825" y="151633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4" name="Multiply 643"/>
          <p:cNvSpPr/>
          <p:nvPr/>
        </p:nvSpPr>
        <p:spPr>
          <a:xfrm>
            <a:off x="1266825" y="150681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5" name="Multiply 644"/>
          <p:cNvSpPr/>
          <p:nvPr/>
        </p:nvSpPr>
        <p:spPr>
          <a:xfrm>
            <a:off x="1638300" y="150867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6" name="Multiply 645"/>
          <p:cNvSpPr/>
          <p:nvPr/>
        </p:nvSpPr>
        <p:spPr>
          <a:xfrm>
            <a:off x="2019300" y="151075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7" name="Multiply 646"/>
          <p:cNvSpPr/>
          <p:nvPr/>
        </p:nvSpPr>
        <p:spPr>
          <a:xfrm>
            <a:off x="2428875" y="151261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8" name="Multiply 647"/>
          <p:cNvSpPr/>
          <p:nvPr/>
        </p:nvSpPr>
        <p:spPr>
          <a:xfrm>
            <a:off x="2828925" y="151261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9" name="Multiply 648"/>
          <p:cNvSpPr/>
          <p:nvPr/>
        </p:nvSpPr>
        <p:spPr>
          <a:xfrm>
            <a:off x="3248025" y="151447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0" name="Multiply 649"/>
          <p:cNvSpPr/>
          <p:nvPr/>
        </p:nvSpPr>
        <p:spPr>
          <a:xfrm>
            <a:off x="3657600" y="151633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1" name="Multiply 650"/>
          <p:cNvSpPr/>
          <p:nvPr/>
        </p:nvSpPr>
        <p:spPr>
          <a:xfrm>
            <a:off x="4067175" y="151819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2" name="Multiply 651"/>
          <p:cNvSpPr/>
          <p:nvPr/>
        </p:nvSpPr>
        <p:spPr>
          <a:xfrm>
            <a:off x="4476750" y="151447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3" name="Multiply 652"/>
          <p:cNvSpPr/>
          <p:nvPr/>
        </p:nvSpPr>
        <p:spPr>
          <a:xfrm>
            <a:off x="4886325" y="152006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4" name="Multiply 653"/>
          <p:cNvSpPr/>
          <p:nvPr/>
        </p:nvSpPr>
        <p:spPr>
          <a:xfrm>
            <a:off x="5286375" y="151261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5" name="Multiply 654"/>
          <p:cNvSpPr/>
          <p:nvPr/>
        </p:nvSpPr>
        <p:spPr>
          <a:xfrm>
            <a:off x="5705475" y="151447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6" name="Multiply 655"/>
          <p:cNvSpPr/>
          <p:nvPr/>
        </p:nvSpPr>
        <p:spPr>
          <a:xfrm>
            <a:off x="6115050" y="150495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7" name="Multiply 656"/>
          <p:cNvSpPr/>
          <p:nvPr/>
        </p:nvSpPr>
        <p:spPr>
          <a:xfrm>
            <a:off x="6505575" y="150681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8" name="Multiply 657"/>
          <p:cNvSpPr/>
          <p:nvPr/>
        </p:nvSpPr>
        <p:spPr>
          <a:xfrm>
            <a:off x="6877050" y="151633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9" name="Multiply 658"/>
          <p:cNvSpPr/>
          <p:nvPr/>
        </p:nvSpPr>
        <p:spPr>
          <a:xfrm>
            <a:off x="7248525" y="151819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0" name="Multiply 659"/>
          <p:cNvSpPr/>
          <p:nvPr/>
        </p:nvSpPr>
        <p:spPr>
          <a:xfrm>
            <a:off x="7620000" y="150681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1" name="Multiply 660"/>
          <p:cNvSpPr/>
          <p:nvPr/>
        </p:nvSpPr>
        <p:spPr>
          <a:xfrm>
            <a:off x="8010525" y="150681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2" name="Multiply 661"/>
          <p:cNvSpPr/>
          <p:nvPr/>
        </p:nvSpPr>
        <p:spPr>
          <a:xfrm>
            <a:off x="485775" y="20594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3" name="Multiply 662"/>
          <p:cNvSpPr/>
          <p:nvPr/>
        </p:nvSpPr>
        <p:spPr>
          <a:xfrm>
            <a:off x="876300" y="20708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4" name="Multiply 663"/>
          <p:cNvSpPr/>
          <p:nvPr/>
        </p:nvSpPr>
        <p:spPr>
          <a:xfrm>
            <a:off x="1257300" y="20613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5" name="Multiply 664"/>
          <p:cNvSpPr/>
          <p:nvPr/>
        </p:nvSpPr>
        <p:spPr>
          <a:xfrm>
            <a:off x="1628775" y="20632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6" name="Multiply 665"/>
          <p:cNvSpPr/>
          <p:nvPr/>
        </p:nvSpPr>
        <p:spPr>
          <a:xfrm>
            <a:off x="2009775" y="206527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7" name="Multiply 666"/>
          <p:cNvSpPr/>
          <p:nvPr/>
        </p:nvSpPr>
        <p:spPr>
          <a:xfrm>
            <a:off x="2419350" y="20671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8" name="Multiply 667"/>
          <p:cNvSpPr/>
          <p:nvPr/>
        </p:nvSpPr>
        <p:spPr>
          <a:xfrm>
            <a:off x="2819400" y="20671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9" name="Multiply 668"/>
          <p:cNvSpPr/>
          <p:nvPr/>
        </p:nvSpPr>
        <p:spPr>
          <a:xfrm>
            <a:off x="3238500" y="20690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0" name="Multiply 669"/>
          <p:cNvSpPr/>
          <p:nvPr/>
        </p:nvSpPr>
        <p:spPr>
          <a:xfrm>
            <a:off x="3648075" y="20708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1" name="Multiply 670"/>
          <p:cNvSpPr/>
          <p:nvPr/>
        </p:nvSpPr>
        <p:spPr>
          <a:xfrm>
            <a:off x="4057650" y="20727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2" name="Multiply 671"/>
          <p:cNvSpPr/>
          <p:nvPr/>
        </p:nvSpPr>
        <p:spPr>
          <a:xfrm>
            <a:off x="4467225" y="20690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3" name="Multiply 672"/>
          <p:cNvSpPr/>
          <p:nvPr/>
        </p:nvSpPr>
        <p:spPr>
          <a:xfrm>
            <a:off x="4876800" y="207458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4" name="Multiply 673"/>
          <p:cNvSpPr/>
          <p:nvPr/>
        </p:nvSpPr>
        <p:spPr>
          <a:xfrm>
            <a:off x="5276850" y="20671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5" name="Multiply 674"/>
          <p:cNvSpPr/>
          <p:nvPr/>
        </p:nvSpPr>
        <p:spPr>
          <a:xfrm>
            <a:off x="5695950" y="20690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6" name="Multiply 675"/>
          <p:cNvSpPr/>
          <p:nvPr/>
        </p:nvSpPr>
        <p:spPr>
          <a:xfrm>
            <a:off x="6105525" y="20594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7" name="Multiply 676"/>
          <p:cNvSpPr/>
          <p:nvPr/>
        </p:nvSpPr>
        <p:spPr>
          <a:xfrm>
            <a:off x="6496050" y="20613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8" name="Multiply 677"/>
          <p:cNvSpPr/>
          <p:nvPr/>
        </p:nvSpPr>
        <p:spPr>
          <a:xfrm>
            <a:off x="6867525" y="20708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9" name="Multiply 678"/>
          <p:cNvSpPr/>
          <p:nvPr/>
        </p:nvSpPr>
        <p:spPr>
          <a:xfrm>
            <a:off x="7239000" y="20727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0" name="Multiply 679"/>
          <p:cNvSpPr/>
          <p:nvPr/>
        </p:nvSpPr>
        <p:spPr>
          <a:xfrm>
            <a:off x="7610475" y="20613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1" name="Multiply 680"/>
          <p:cNvSpPr/>
          <p:nvPr/>
        </p:nvSpPr>
        <p:spPr>
          <a:xfrm>
            <a:off x="8001000" y="20613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2" name="Multiply 681"/>
          <p:cNvSpPr/>
          <p:nvPr/>
        </p:nvSpPr>
        <p:spPr>
          <a:xfrm>
            <a:off x="495300" y="25738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3" name="Multiply 682"/>
          <p:cNvSpPr/>
          <p:nvPr/>
        </p:nvSpPr>
        <p:spPr>
          <a:xfrm>
            <a:off x="885825" y="2585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4" name="Multiply 683"/>
          <p:cNvSpPr/>
          <p:nvPr/>
        </p:nvSpPr>
        <p:spPr>
          <a:xfrm>
            <a:off x="1266825" y="25756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5" name="Multiply 684"/>
          <p:cNvSpPr/>
          <p:nvPr/>
        </p:nvSpPr>
        <p:spPr>
          <a:xfrm>
            <a:off x="1638300" y="257755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6" name="Multiply 685"/>
          <p:cNvSpPr/>
          <p:nvPr/>
        </p:nvSpPr>
        <p:spPr>
          <a:xfrm>
            <a:off x="2019300" y="257962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7" name="Multiply 686"/>
          <p:cNvSpPr/>
          <p:nvPr/>
        </p:nvSpPr>
        <p:spPr>
          <a:xfrm>
            <a:off x="2428875" y="258149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8" name="Multiply 687"/>
          <p:cNvSpPr/>
          <p:nvPr/>
        </p:nvSpPr>
        <p:spPr>
          <a:xfrm>
            <a:off x="2828925" y="258149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9" name="Multiply 688"/>
          <p:cNvSpPr/>
          <p:nvPr/>
        </p:nvSpPr>
        <p:spPr>
          <a:xfrm>
            <a:off x="3248025" y="25833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0" name="Multiply 689"/>
          <p:cNvSpPr/>
          <p:nvPr/>
        </p:nvSpPr>
        <p:spPr>
          <a:xfrm>
            <a:off x="3657600" y="2585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1" name="Multiply 690"/>
          <p:cNvSpPr/>
          <p:nvPr/>
        </p:nvSpPr>
        <p:spPr>
          <a:xfrm>
            <a:off x="4067175" y="25870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2" name="Multiply 691"/>
          <p:cNvSpPr/>
          <p:nvPr/>
        </p:nvSpPr>
        <p:spPr>
          <a:xfrm>
            <a:off x="4476750" y="25833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3" name="Multiply 692"/>
          <p:cNvSpPr/>
          <p:nvPr/>
        </p:nvSpPr>
        <p:spPr>
          <a:xfrm>
            <a:off x="4886325" y="258893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4" name="Multiply 693"/>
          <p:cNvSpPr/>
          <p:nvPr/>
        </p:nvSpPr>
        <p:spPr>
          <a:xfrm>
            <a:off x="5286375" y="258149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5" name="Multiply 694"/>
          <p:cNvSpPr/>
          <p:nvPr/>
        </p:nvSpPr>
        <p:spPr>
          <a:xfrm>
            <a:off x="5705475" y="25833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6" name="Multiply 695"/>
          <p:cNvSpPr/>
          <p:nvPr/>
        </p:nvSpPr>
        <p:spPr>
          <a:xfrm>
            <a:off x="6115050" y="25738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7" name="Multiply 696"/>
          <p:cNvSpPr/>
          <p:nvPr/>
        </p:nvSpPr>
        <p:spPr>
          <a:xfrm>
            <a:off x="6505575" y="25756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8" name="Multiply 697"/>
          <p:cNvSpPr/>
          <p:nvPr/>
        </p:nvSpPr>
        <p:spPr>
          <a:xfrm>
            <a:off x="6877050" y="2585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9" name="Multiply 698"/>
          <p:cNvSpPr/>
          <p:nvPr/>
        </p:nvSpPr>
        <p:spPr>
          <a:xfrm>
            <a:off x="7248525" y="25870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0" name="Multiply 699"/>
          <p:cNvSpPr/>
          <p:nvPr/>
        </p:nvSpPr>
        <p:spPr>
          <a:xfrm>
            <a:off x="7620000" y="25756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1" name="Multiply 700"/>
          <p:cNvSpPr/>
          <p:nvPr/>
        </p:nvSpPr>
        <p:spPr>
          <a:xfrm>
            <a:off x="8010525" y="25756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2" name="Multiply 701"/>
          <p:cNvSpPr/>
          <p:nvPr/>
        </p:nvSpPr>
        <p:spPr>
          <a:xfrm>
            <a:off x="485775" y="30881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3" name="Multiply 702"/>
          <p:cNvSpPr/>
          <p:nvPr/>
        </p:nvSpPr>
        <p:spPr>
          <a:xfrm>
            <a:off x="876300" y="3099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4" name="Multiply 703"/>
          <p:cNvSpPr/>
          <p:nvPr/>
        </p:nvSpPr>
        <p:spPr>
          <a:xfrm>
            <a:off x="1257300" y="30900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5" name="Multiply 704"/>
          <p:cNvSpPr/>
          <p:nvPr/>
        </p:nvSpPr>
        <p:spPr>
          <a:xfrm>
            <a:off x="1628775" y="30919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6" name="Multiply 705"/>
          <p:cNvSpPr/>
          <p:nvPr/>
        </p:nvSpPr>
        <p:spPr>
          <a:xfrm>
            <a:off x="2009775" y="309397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7" name="Multiply 706"/>
          <p:cNvSpPr/>
          <p:nvPr/>
        </p:nvSpPr>
        <p:spPr>
          <a:xfrm>
            <a:off x="2419350" y="30958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8" name="Multiply 707"/>
          <p:cNvSpPr/>
          <p:nvPr/>
        </p:nvSpPr>
        <p:spPr>
          <a:xfrm>
            <a:off x="2819400" y="30958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9" name="Multiply 708"/>
          <p:cNvSpPr/>
          <p:nvPr/>
        </p:nvSpPr>
        <p:spPr>
          <a:xfrm>
            <a:off x="3238500" y="30977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0" name="Multiply 709"/>
          <p:cNvSpPr/>
          <p:nvPr/>
        </p:nvSpPr>
        <p:spPr>
          <a:xfrm>
            <a:off x="3648075" y="3099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1" name="Multiply 710"/>
          <p:cNvSpPr/>
          <p:nvPr/>
        </p:nvSpPr>
        <p:spPr>
          <a:xfrm>
            <a:off x="4057650" y="31014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2" name="Multiply 711"/>
          <p:cNvSpPr/>
          <p:nvPr/>
        </p:nvSpPr>
        <p:spPr>
          <a:xfrm>
            <a:off x="4467225" y="30977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3" name="Multiply 712"/>
          <p:cNvSpPr/>
          <p:nvPr/>
        </p:nvSpPr>
        <p:spPr>
          <a:xfrm>
            <a:off x="4876800" y="310328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4" name="Multiply 713"/>
          <p:cNvSpPr/>
          <p:nvPr/>
        </p:nvSpPr>
        <p:spPr>
          <a:xfrm>
            <a:off x="5276850" y="30958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5" name="Multiply 714"/>
          <p:cNvSpPr/>
          <p:nvPr/>
        </p:nvSpPr>
        <p:spPr>
          <a:xfrm>
            <a:off x="5695950" y="30977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6" name="Multiply 715"/>
          <p:cNvSpPr/>
          <p:nvPr/>
        </p:nvSpPr>
        <p:spPr>
          <a:xfrm>
            <a:off x="6105525" y="30881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7" name="Multiply 716"/>
          <p:cNvSpPr/>
          <p:nvPr/>
        </p:nvSpPr>
        <p:spPr>
          <a:xfrm>
            <a:off x="6496050" y="30900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8" name="Multiply 717"/>
          <p:cNvSpPr/>
          <p:nvPr/>
        </p:nvSpPr>
        <p:spPr>
          <a:xfrm>
            <a:off x="6867525" y="3099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9" name="Multiply 718"/>
          <p:cNvSpPr/>
          <p:nvPr/>
        </p:nvSpPr>
        <p:spPr>
          <a:xfrm>
            <a:off x="7239000" y="31014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0" name="Multiply 719"/>
          <p:cNvSpPr/>
          <p:nvPr/>
        </p:nvSpPr>
        <p:spPr>
          <a:xfrm>
            <a:off x="7610475" y="30900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1" name="Multiply 720"/>
          <p:cNvSpPr/>
          <p:nvPr/>
        </p:nvSpPr>
        <p:spPr>
          <a:xfrm>
            <a:off x="8001000" y="30900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2" name="Multiply 721"/>
          <p:cNvSpPr/>
          <p:nvPr/>
        </p:nvSpPr>
        <p:spPr>
          <a:xfrm>
            <a:off x="485775" y="36120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3" name="Multiply 722"/>
          <p:cNvSpPr/>
          <p:nvPr/>
        </p:nvSpPr>
        <p:spPr>
          <a:xfrm>
            <a:off x="876300" y="36234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4" name="Multiply 723"/>
          <p:cNvSpPr/>
          <p:nvPr/>
        </p:nvSpPr>
        <p:spPr>
          <a:xfrm>
            <a:off x="1257300" y="3613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5" name="Multiply 724"/>
          <p:cNvSpPr/>
          <p:nvPr/>
        </p:nvSpPr>
        <p:spPr>
          <a:xfrm>
            <a:off x="1628775" y="36157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6" name="Multiply 725"/>
          <p:cNvSpPr/>
          <p:nvPr/>
        </p:nvSpPr>
        <p:spPr>
          <a:xfrm>
            <a:off x="2009775" y="361785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7" name="Multiply 726"/>
          <p:cNvSpPr/>
          <p:nvPr/>
        </p:nvSpPr>
        <p:spPr>
          <a:xfrm>
            <a:off x="2419350" y="36197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8" name="Multiply 727"/>
          <p:cNvSpPr/>
          <p:nvPr/>
        </p:nvSpPr>
        <p:spPr>
          <a:xfrm>
            <a:off x="2819400" y="36197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9" name="Multiply 728"/>
          <p:cNvSpPr/>
          <p:nvPr/>
        </p:nvSpPr>
        <p:spPr>
          <a:xfrm>
            <a:off x="3238500" y="36215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0" name="Multiply 729"/>
          <p:cNvSpPr/>
          <p:nvPr/>
        </p:nvSpPr>
        <p:spPr>
          <a:xfrm>
            <a:off x="3648075" y="36234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1" name="Multiply 730"/>
          <p:cNvSpPr/>
          <p:nvPr/>
        </p:nvSpPr>
        <p:spPr>
          <a:xfrm>
            <a:off x="4057650" y="36253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2" name="Multiply 731"/>
          <p:cNvSpPr/>
          <p:nvPr/>
        </p:nvSpPr>
        <p:spPr>
          <a:xfrm>
            <a:off x="4467225" y="36215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3" name="Multiply 732"/>
          <p:cNvSpPr/>
          <p:nvPr/>
        </p:nvSpPr>
        <p:spPr>
          <a:xfrm>
            <a:off x="4876800" y="36271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4" name="Multiply 733"/>
          <p:cNvSpPr/>
          <p:nvPr/>
        </p:nvSpPr>
        <p:spPr>
          <a:xfrm>
            <a:off x="5276850" y="36197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5" name="Multiply 734"/>
          <p:cNvSpPr/>
          <p:nvPr/>
        </p:nvSpPr>
        <p:spPr>
          <a:xfrm>
            <a:off x="5695950" y="36215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6" name="Multiply 735"/>
          <p:cNvSpPr/>
          <p:nvPr/>
        </p:nvSpPr>
        <p:spPr>
          <a:xfrm>
            <a:off x="6105525" y="36120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7" name="Multiply 736"/>
          <p:cNvSpPr/>
          <p:nvPr/>
        </p:nvSpPr>
        <p:spPr>
          <a:xfrm>
            <a:off x="6496050" y="3613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8" name="Multiply 737"/>
          <p:cNvSpPr/>
          <p:nvPr/>
        </p:nvSpPr>
        <p:spPr>
          <a:xfrm>
            <a:off x="6867525" y="36234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39" name="Multiply 738"/>
          <p:cNvSpPr/>
          <p:nvPr/>
        </p:nvSpPr>
        <p:spPr>
          <a:xfrm>
            <a:off x="7239000" y="36253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0" name="Multiply 739"/>
          <p:cNvSpPr/>
          <p:nvPr/>
        </p:nvSpPr>
        <p:spPr>
          <a:xfrm>
            <a:off x="7610475" y="3613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1" name="Multiply 740"/>
          <p:cNvSpPr/>
          <p:nvPr/>
        </p:nvSpPr>
        <p:spPr>
          <a:xfrm>
            <a:off x="8001000" y="3613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2" name="Multiply 741"/>
          <p:cNvSpPr/>
          <p:nvPr/>
        </p:nvSpPr>
        <p:spPr>
          <a:xfrm>
            <a:off x="495300" y="41168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3" name="Multiply 742"/>
          <p:cNvSpPr/>
          <p:nvPr/>
        </p:nvSpPr>
        <p:spPr>
          <a:xfrm>
            <a:off x="885825" y="41282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4" name="Multiply 743"/>
          <p:cNvSpPr/>
          <p:nvPr/>
        </p:nvSpPr>
        <p:spPr>
          <a:xfrm>
            <a:off x="1266825" y="4118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5" name="Multiply 744"/>
          <p:cNvSpPr/>
          <p:nvPr/>
        </p:nvSpPr>
        <p:spPr>
          <a:xfrm>
            <a:off x="1638300" y="41206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6" name="Multiply 745"/>
          <p:cNvSpPr/>
          <p:nvPr/>
        </p:nvSpPr>
        <p:spPr>
          <a:xfrm>
            <a:off x="2019300" y="412267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7" name="Multiply 746"/>
          <p:cNvSpPr/>
          <p:nvPr/>
        </p:nvSpPr>
        <p:spPr>
          <a:xfrm>
            <a:off x="2428875" y="41245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8" name="Multiply 747"/>
          <p:cNvSpPr/>
          <p:nvPr/>
        </p:nvSpPr>
        <p:spPr>
          <a:xfrm>
            <a:off x="2828925" y="41245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9" name="Multiply 748"/>
          <p:cNvSpPr/>
          <p:nvPr/>
        </p:nvSpPr>
        <p:spPr>
          <a:xfrm>
            <a:off x="3248025" y="41264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0" name="Multiply 749"/>
          <p:cNvSpPr/>
          <p:nvPr/>
        </p:nvSpPr>
        <p:spPr>
          <a:xfrm>
            <a:off x="3657600" y="41282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1" name="Multiply 750"/>
          <p:cNvSpPr/>
          <p:nvPr/>
        </p:nvSpPr>
        <p:spPr>
          <a:xfrm>
            <a:off x="4067175" y="41301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2" name="Multiply 751"/>
          <p:cNvSpPr/>
          <p:nvPr/>
        </p:nvSpPr>
        <p:spPr>
          <a:xfrm>
            <a:off x="4476750" y="41264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3" name="Multiply 752"/>
          <p:cNvSpPr/>
          <p:nvPr/>
        </p:nvSpPr>
        <p:spPr>
          <a:xfrm>
            <a:off x="4886325" y="4131988"/>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4" name="Multiply 753"/>
          <p:cNvSpPr/>
          <p:nvPr/>
        </p:nvSpPr>
        <p:spPr>
          <a:xfrm>
            <a:off x="5286375" y="412454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5" name="Multiply 754"/>
          <p:cNvSpPr/>
          <p:nvPr/>
        </p:nvSpPr>
        <p:spPr>
          <a:xfrm>
            <a:off x="5705475" y="41264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6" name="Multiply 755"/>
          <p:cNvSpPr/>
          <p:nvPr/>
        </p:nvSpPr>
        <p:spPr>
          <a:xfrm>
            <a:off x="6115050" y="41168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7" name="Multiply 756"/>
          <p:cNvSpPr/>
          <p:nvPr/>
        </p:nvSpPr>
        <p:spPr>
          <a:xfrm>
            <a:off x="6505575" y="4118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8" name="Multiply 757"/>
          <p:cNvSpPr/>
          <p:nvPr/>
        </p:nvSpPr>
        <p:spPr>
          <a:xfrm>
            <a:off x="6877050" y="41282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9" name="Multiply 758"/>
          <p:cNvSpPr/>
          <p:nvPr/>
        </p:nvSpPr>
        <p:spPr>
          <a:xfrm>
            <a:off x="7248525" y="41301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0" name="Multiply 759"/>
          <p:cNvSpPr/>
          <p:nvPr/>
        </p:nvSpPr>
        <p:spPr>
          <a:xfrm>
            <a:off x="7620000" y="4118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1" name="Multiply 760"/>
          <p:cNvSpPr/>
          <p:nvPr/>
        </p:nvSpPr>
        <p:spPr>
          <a:xfrm>
            <a:off x="8010525" y="4118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2" name="Multiply 761"/>
          <p:cNvSpPr/>
          <p:nvPr/>
        </p:nvSpPr>
        <p:spPr>
          <a:xfrm>
            <a:off x="495300" y="46217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3" name="Multiply 762"/>
          <p:cNvSpPr/>
          <p:nvPr/>
        </p:nvSpPr>
        <p:spPr>
          <a:xfrm>
            <a:off x="885825" y="46330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4" name="Multiply 763"/>
          <p:cNvSpPr/>
          <p:nvPr/>
        </p:nvSpPr>
        <p:spPr>
          <a:xfrm>
            <a:off x="1266825" y="4623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5" name="Multiply 764"/>
          <p:cNvSpPr/>
          <p:nvPr/>
        </p:nvSpPr>
        <p:spPr>
          <a:xfrm>
            <a:off x="1638300" y="462542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6" name="Multiply 765"/>
          <p:cNvSpPr/>
          <p:nvPr/>
        </p:nvSpPr>
        <p:spPr>
          <a:xfrm>
            <a:off x="2019300" y="462750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7" name="Multiply 766"/>
          <p:cNvSpPr/>
          <p:nvPr/>
        </p:nvSpPr>
        <p:spPr>
          <a:xfrm>
            <a:off x="2428875" y="462936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8" name="Multiply 767"/>
          <p:cNvSpPr/>
          <p:nvPr/>
        </p:nvSpPr>
        <p:spPr>
          <a:xfrm>
            <a:off x="2828925" y="462936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9" name="Multiply 768"/>
          <p:cNvSpPr/>
          <p:nvPr/>
        </p:nvSpPr>
        <p:spPr>
          <a:xfrm>
            <a:off x="3248025" y="46312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0" name="Multiply 769"/>
          <p:cNvSpPr/>
          <p:nvPr/>
        </p:nvSpPr>
        <p:spPr>
          <a:xfrm>
            <a:off x="3657600" y="46330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1" name="Multiply 770"/>
          <p:cNvSpPr/>
          <p:nvPr/>
        </p:nvSpPr>
        <p:spPr>
          <a:xfrm>
            <a:off x="4067175" y="463495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2" name="Multiply 771"/>
          <p:cNvSpPr/>
          <p:nvPr/>
        </p:nvSpPr>
        <p:spPr>
          <a:xfrm>
            <a:off x="4476750" y="46312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3" name="Multiply 772"/>
          <p:cNvSpPr/>
          <p:nvPr/>
        </p:nvSpPr>
        <p:spPr>
          <a:xfrm>
            <a:off x="4886325" y="463681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4" name="Multiply 773"/>
          <p:cNvSpPr/>
          <p:nvPr/>
        </p:nvSpPr>
        <p:spPr>
          <a:xfrm>
            <a:off x="5286375" y="462936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5" name="Multiply 774"/>
          <p:cNvSpPr/>
          <p:nvPr/>
        </p:nvSpPr>
        <p:spPr>
          <a:xfrm>
            <a:off x="5705475" y="463122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6" name="Multiply 775"/>
          <p:cNvSpPr/>
          <p:nvPr/>
        </p:nvSpPr>
        <p:spPr>
          <a:xfrm>
            <a:off x="6115050" y="462170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7" name="Multiply 776"/>
          <p:cNvSpPr/>
          <p:nvPr/>
        </p:nvSpPr>
        <p:spPr>
          <a:xfrm>
            <a:off x="6505575" y="4623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8" name="Multiply 777"/>
          <p:cNvSpPr/>
          <p:nvPr/>
        </p:nvSpPr>
        <p:spPr>
          <a:xfrm>
            <a:off x="6877050" y="463308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9" name="Multiply 778"/>
          <p:cNvSpPr/>
          <p:nvPr/>
        </p:nvSpPr>
        <p:spPr>
          <a:xfrm>
            <a:off x="7248525" y="463495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0" name="Multiply 779"/>
          <p:cNvSpPr/>
          <p:nvPr/>
        </p:nvSpPr>
        <p:spPr>
          <a:xfrm>
            <a:off x="7620000" y="4623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1" name="Multiply 780"/>
          <p:cNvSpPr/>
          <p:nvPr/>
        </p:nvSpPr>
        <p:spPr>
          <a:xfrm>
            <a:off x="8010525" y="462356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2" name="Multiply 781"/>
          <p:cNvSpPr/>
          <p:nvPr/>
        </p:nvSpPr>
        <p:spPr>
          <a:xfrm>
            <a:off x="495300" y="51360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3" name="Multiply 782"/>
          <p:cNvSpPr/>
          <p:nvPr/>
        </p:nvSpPr>
        <p:spPr>
          <a:xfrm>
            <a:off x="885825" y="51474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4" name="Multiply 783"/>
          <p:cNvSpPr/>
          <p:nvPr/>
        </p:nvSpPr>
        <p:spPr>
          <a:xfrm>
            <a:off x="1266825" y="5137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5" name="Multiply 784"/>
          <p:cNvSpPr/>
          <p:nvPr/>
        </p:nvSpPr>
        <p:spPr>
          <a:xfrm>
            <a:off x="1638300" y="51397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6" name="Multiply 785"/>
          <p:cNvSpPr/>
          <p:nvPr/>
        </p:nvSpPr>
        <p:spPr>
          <a:xfrm>
            <a:off x="2019300" y="514185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7" name="Multiply 786"/>
          <p:cNvSpPr/>
          <p:nvPr/>
        </p:nvSpPr>
        <p:spPr>
          <a:xfrm>
            <a:off x="2428875" y="51437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8" name="Multiply 787"/>
          <p:cNvSpPr/>
          <p:nvPr/>
        </p:nvSpPr>
        <p:spPr>
          <a:xfrm>
            <a:off x="2828925" y="51437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9" name="Multiply 788"/>
          <p:cNvSpPr/>
          <p:nvPr/>
        </p:nvSpPr>
        <p:spPr>
          <a:xfrm>
            <a:off x="3248025" y="51455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0" name="Multiply 789"/>
          <p:cNvSpPr/>
          <p:nvPr/>
        </p:nvSpPr>
        <p:spPr>
          <a:xfrm>
            <a:off x="3657600" y="51474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1" name="Multiply 790"/>
          <p:cNvSpPr/>
          <p:nvPr/>
        </p:nvSpPr>
        <p:spPr>
          <a:xfrm>
            <a:off x="4067175" y="51493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2" name="Multiply 791"/>
          <p:cNvSpPr/>
          <p:nvPr/>
        </p:nvSpPr>
        <p:spPr>
          <a:xfrm>
            <a:off x="4476750" y="51455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3" name="Multiply 792"/>
          <p:cNvSpPr/>
          <p:nvPr/>
        </p:nvSpPr>
        <p:spPr>
          <a:xfrm>
            <a:off x="4886325" y="51511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4" name="Multiply 793"/>
          <p:cNvSpPr/>
          <p:nvPr/>
        </p:nvSpPr>
        <p:spPr>
          <a:xfrm>
            <a:off x="5286375" y="51437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5" name="Multiply 794"/>
          <p:cNvSpPr/>
          <p:nvPr/>
        </p:nvSpPr>
        <p:spPr>
          <a:xfrm>
            <a:off x="5705475" y="51455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6" name="Multiply 795"/>
          <p:cNvSpPr/>
          <p:nvPr/>
        </p:nvSpPr>
        <p:spPr>
          <a:xfrm>
            <a:off x="6115050" y="51360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7" name="Multiply 796"/>
          <p:cNvSpPr/>
          <p:nvPr/>
        </p:nvSpPr>
        <p:spPr>
          <a:xfrm>
            <a:off x="6505575" y="5137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8" name="Multiply 797"/>
          <p:cNvSpPr/>
          <p:nvPr/>
        </p:nvSpPr>
        <p:spPr>
          <a:xfrm>
            <a:off x="6877050" y="51474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9" name="Multiply 798"/>
          <p:cNvSpPr/>
          <p:nvPr/>
        </p:nvSpPr>
        <p:spPr>
          <a:xfrm>
            <a:off x="7248525" y="51493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0" name="Multiply 799"/>
          <p:cNvSpPr/>
          <p:nvPr/>
        </p:nvSpPr>
        <p:spPr>
          <a:xfrm>
            <a:off x="7620000" y="5137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1" name="Multiply 800"/>
          <p:cNvSpPr/>
          <p:nvPr/>
        </p:nvSpPr>
        <p:spPr>
          <a:xfrm>
            <a:off x="8010525" y="51379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2" name="Multiply 801"/>
          <p:cNvSpPr/>
          <p:nvPr/>
        </p:nvSpPr>
        <p:spPr>
          <a:xfrm>
            <a:off x="495300" y="56313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3" name="Multiply 802"/>
          <p:cNvSpPr/>
          <p:nvPr/>
        </p:nvSpPr>
        <p:spPr>
          <a:xfrm>
            <a:off x="885825" y="5642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4" name="Multiply 803"/>
          <p:cNvSpPr/>
          <p:nvPr/>
        </p:nvSpPr>
        <p:spPr>
          <a:xfrm>
            <a:off x="1266825" y="5633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5" name="Multiply 804"/>
          <p:cNvSpPr/>
          <p:nvPr/>
        </p:nvSpPr>
        <p:spPr>
          <a:xfrm>
            <a:off x="1638300" y="5635076"/>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6" name="Multiply 805"/>
          <p:cNvSpPr/>
          <p:nvPr/>
        </p:nvSpPr>
        <p:spPr>
          <a:xfrm>
            <a:off x="2019300" y="563715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7" name="Multiply 806"/>
          <p:cNvSpPr/>
          <p:nvPr/>
        </p:nvSpPr>
        <p:spPr>
          <a:xfrm>
            <a:off x="2428875" y="56390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8" name="Multiply 807"/>
          <p:cNvSpPr/>
          <p:nvPr/>
        </p:nvSpPr>
        <p:spPr>
          <a:xfrm>
            <a:off x="2828925" y="56390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9" name="Multiply 808"/>
          <p:cNvSpPr/>
          <p:nvPr/>
        </p:nvSpPr>
        <p:spPr>
          <a:xfrm>
            <a:off x="3248025" y="56408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0" name="Multiply 809"/>
          <p:cNvSpPr/>
          <p:nvPr/>
        </p:nvSpPr>
        <p:spPr>
          <a:xfrm>
            <a:off x="3657600" y="5642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1" name="Multiply 810"/>
          <p:cNvSpPr/>
          <p:nvPr/>
        </p:nvSpPr>
        <p:spPr>
          <a:xfrm>
            <a:off x="4067175" y="56446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2" name="Multiply 811"/>
          <p:cNvSpPr/>
          <p:nvPr/>
        </p:nvSpPr>
        <p:spPr>
          <a:xfrm>
            <a:off x="4476750" y="56408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3" name="Multiply 812"/>
          <p:cNvSpPr/>
          <p:nvPr/>
        </p:nvSpPr>
        <p:spPr>
          <a:xfrm>
            <a:off x="4886325" y="56464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4" name="Multiply 813"/>
          <p:cNvSpPr/>
          <p:nvPr/>
        </p:nvSpPr>
        <p:spPr>
          <a:xfrm>
            <a:off x="5286375" y="563901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5" name="Multiply 814"/>
          <p:cNvSpPr/>
          <p:nvPr/>
        </p:nvSpPr>
        <p:spPr>
          <a:xfrm>
            <a:off x="5705475" y="564087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6" name="Multiply 815"/>
          <p:cNvSpPr/>
          <p:nvPr/>
        </p:nvSpPr>
        <p:spPr>
          <a:xfrm>
            <a:off x="6115050" y="5631352"/>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7" name="Multiply 816"/>
          <p:cNvSpPr/>
          <p:nvPr/>
        </p:nvSpPr>
        <p:spPr>
          <a:xfrm>
            <a:off x="6505575" y="5633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8" name="Multiply 817"/>
          <p:cNvSpPr/>
          <p:nvPr/>
        </p:nvSpPr>
        <p:spPr>
          <a:xfrm>
            <a:off x="6877050" y="564273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9" name="Multiply 818"/>
          <p:cNvSpPr/>
          <p:nvPr/>
        </p:nvSpPr>
        <p:spPr>
          <a:xfrm>
            <a:off x="7248525" y="564460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0" name="Multiply 819"/>
          <p:cNvSpPr/>
          <p:nvPr/>
        </p:nvSpPr>
        <p:spPr>
          <a:xfrm>
            <a:off x="7620000" y="5633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1" name="Multiply 820"/>
          <p:cNvSpPr/>
          <p:nvPr/>
        </p:nvSpPr>
        <p:spPr>
          <a:xfrm>
            <a:off x="8010525" y="5633214"/>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7" name="Multiply 826"/>
          <p:cNvSpPr/>
          <p:nvPr/>
        </p:nvSpPr>
        <p:spPr>
          <a:xfrm>
            <a:off x="2428875" y="62179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8" name="Multiply 827"/>
          <p:cNvSpPr/>
          <p:nvPr/>
        </p:nvSpPr>
        <p:spPr>
          <a:xfrm>
            <a:off x="2828925" y="62179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9" name="Multiply 828"/>
          <p:cNvSpPr/>
          <p:nvPr/>
        </p:nvSpPr>
        <p:spPr>
          <a:xfrm>
            <a:off x="3248025" y="621982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0" name="Multiply 829"/>
          <p:cNvSpPr/>
          <p:nvPr/>
        </p:nvSpPr>
        <p:spPr>
          <a:xfrm>
            <a:off x="3657600" y="6221687"/>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1" name="Multiply 830"/>
          <p:cNvSpPr/>
          <p:nvPr/>
        </p:nvSpPr>
        <p:spPr>
          <a:xfrm>
            <a:off x="4067175" y="6223549"/>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2" name="Multiply 831"/>
          <p:cNvSpPr/>
          <p:nvPr/>
        </p:nvSpPr>
        <p:spPr>
          <a:xfrm>
            <a:off x="4476750" y="621982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3" name="Multiply 832"/>
          <p:cNvSpPr/>
          <p:nvPr/>
        </p:nvSpPr>
        <p:spPr>
          <a:xfrm>
            <a:off x="4886325" y="6225411"/>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4" name="Multiply 833"/>
          <p:cNvSpPr/>
          <p:nvPr/>
        </p:nvSpPr>
        <p:spPr>
          <a:xfrm>
            <a:off x="5286375" y="6217963"/>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5" name="Multiply 834"/>
          <p:cNvSpPr/>
          <p:nvPr/>
        </p:nvSpPr>
        <p:spPr>
          <a:xfrm>
            <a:off x="5705475" y="6219825"/>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6" name="Multiply 835"/>
          <p:cNvSpPr/>
          <p:nvPr/>
        </p:nvSpPr>
        <p:spPr>
          <a:xfrm>
            <a:off x="6115050" y="6210300"/>
            <a:ext cx="609600" cy="649562"/>
          </a:xfrm>
          <a:prstGeom prst="mathMultiply">
            <a:avLst>
              <a:gd name="adj1" fmla="val 866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Tree>
    <p:extLst>
      <p:ext uri="{BB962C8B-B14F-4D97-AF65-F5344CB8AC3E}">
        <p14:creationId xmlns:p14="http://schemas.microsoft.com/office/powerpoint/2010/main" val="373974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80"/>
                                  </p:stCondLst>
                                  <p:childTnLst>
                                    <p:set>
                                      <p:cBhvr>
                                        <p:cTn id="6" dur="1" fill="hold">
                                          <p:stCondLst>
                                            <p:cond delay="0"/>
                                          </p:stCondLst>
                                        </p:cTn>
                                        <p:tgtEl>
                                          <p:spTgt spid="582"/>
                                        </p:tgtEl>
                                        <p:attrNameLst>
                                          <p:attrName>style.visibility</p:attrName>
                                        </p:attrNameLst>
                                      </p:cBhvr>
                                      <p:to>
                                        <p:strVal val="visible"/>
                                      </p:to>
                                    </p:set>
                                  </p:childTnLst>
                                </p:cTn>
                              </p:par>
                            </p:childTnLst>
                          </p:cTn>
                        </p:par>
                        <p:par>
                          <p:cTn id="7" fill="hold">
                            <p:stCondLst>
                              <p:cond delay="80"/>
                            </p:stCondLst>
                            <p:childTnLst>
                              <p:par>
                                <p:cTn id="8" presetID="1" presetClass="entr" presetSubtype="0" fill="hold" grpId="0" nodeType="afterEffect">
                                  <p:stCondLst>
                                    <p:cond delay="80"/>
                                  </p:stCondLst>
                                  <p:childTnLst>
                                    <p:set>
                                      <p:cBhvr>
                                        <p:cTn id="9" dur="1" fill="hold">
                                          <p:stCondLst>
                                            <p:cond delay="0"/>
                                          </p:stCondLst>
                                        </p:cTn>
                                        <p:tgtEl>
                                          <p:spTgt spid="583"/>
                                        </p:tgtEl>
                                        <p:attrNameLst>
                                          <p:attrName>style.visibility</p:attrName>
                                        </p:attrNameLst>
                                      </p:cBhvr>
                                      <p:to>
                                        <p:strVal val="visible"/>
                                      </p:to>
                                    </p:set>
                                  </p:childTnLst>
                                </p:cTn>
                              </p:par>
                            </p:childTnLst>
                          </p:cTn>
                        </p:par>
                        <p:par>
                          <p:cTn id="10" fill="hold">
                            <p:stCondLst>
                              <p:cond delay="160"/>
                            </p:stCondLst>
                            <p:childTnLst>
                              <p:par>
                                <p:cTn id="11" presetID="1" presetClass="entr" presetSubtype="0" fill="hold" grpId="0" nodeType="afterEffect">
                                  <p:stCondLst>
                                    <p:cond delay="80"/>
                                  </p:stCondLst>
                                  <p:childTnLst>
                                    <p:set>
                                      <p:cBhvr>
                                        <p:cTn id="12" dur="1" fill="hold">
                                          <p:stCondLst>
                                            <p:cond delay="0"/>
                                          </p:stCondLst>
                                        </p:cTn>
                                        <p:tgtEl>
                                          <p:spTgt spid="584"/>
                                        </p:tgtEl>
                                        <p:attrNameLst>
                                          <p:attrName>style.visibility</p:attrName>
                                        </p:attrNameLst>
                                      </p:cBhvr>
                                      <p:to>
                                        <p:strVal val="visible"/>
                                      </p:to>
                                    </p:set>
                                  </p:childTnLst>
                                </p:cTn>
                              </p:par>
                            </p:childTnLst>
                          </p:cTn>
                        </p:par>
                        <p:par>
                          <p:cTn id="13" fill="hold">
                            <p:stCondLst>
                              <p:cond delay="240"/>
                            </p:stCondLst>
                            <p:childTnLst>
                              <p:par>
                                <p:cTn id="14" presetID="1" presetClass="entr" presetSubtype="0" fill="hold" grpId="0" nodeType="afterEffect">
                                  <p:stCondLst>
                                    <p:cond delay="80"/>
                                  </p:stCondLst>
                                  <p:childTnLst>
                                    <p:set>
                                      <p:cBhvr>
                                        <p:cTn id="15" dur="1" fill="hold">
                                          <p:stCondLst>
                                            <p:cond delay="0"/>
                                          </p:stCondLst>
                                        </p:cTn>
                                        <p:tgtEl>
                                          <p:spTgt spid="585"/>
                                        </p:tgtEl>
                                        <p:attrNameLst>
                                          <p:attrName>style.visibility</p:attrName>
                                        </p:attrNameLst>
                                      </p:cBhvr>
                                      <p:to>
                                        <p:strVal val="visible"/>
                                      </p:to>
                                    </p:set>
                                  </p:childTnLst>
                                </p:cTn>
                              </p:par>
                            </p:childTnLst>
                          </p:cTn>
                        </p:par>
                        <p:par>
                          <p:cTn id="16" fill="hold">
                            <p:stCondLst>
                              <p:cond delay="320"/>
                            </p:stCondLst>
                            <p:childTnLst>
                              <p:par>
                                <p:cTn id="17" presetID="1" presetClass="entr" presetSubtype="0" fill="hold" grpId="0" nodeType="afterEffect">
                                  <p:stCondLst>
                                    <p:cond delay="80"/>
                                  </p:stCondLst>
                                  <p:childTnLst>
                                    <p:set>
                                      <p:cBhvr>
                                        <p:cTn id="18" dur="1" fill="hold">
                                          <p:stCondLst>
                                            <p:cond delay="0"/>
                                          </p:stCondLst>
                                        </p:cTn>
                                        <p:tgtEl>
                                          <p:spTgt spid="586"/>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80"/>
                                  </p:stCondLst>
                                  <p:childTnLst>
                                    <p:set>
                                      <p:cBhvr>
                                        <p:cTn id="21" dur="1" fill="hold">
                                          <p:stCondLst>
                                            <p:cond delay="0"/>
                                          </p:stCondLst>
                                        </p:cTn>
                                        <p:tgtEl>
                                          <p:spTgt spid="587"/>
                                        </p:tgtEl>
                                        <p:attrNameLst>
                                          <p:attrName>style.visibility</p:attrName>
                                        </p:attrNameLst>
                                      </p:cBhvr>
                                      <p:to>
                                        <p:strVal val="visible"/>
                                      </p:to>
                                    </p:set>
                                  </p:childTnLst>
                                </p:cTn>
                              </p:par>
                            </p:childTnLst>
                          </p:cTn>
                        </p:par>
                        <p:par>
                          <p:cTn id="22" fill="hold">
                            <p:stCondLst>
                              <p:cond delay="480"/>
                            </p:stCondLst>
                            <p:childTnLst>
                              <p:par>
                                <p:cTn id="23" presetID="1" presetClass="entr" presetSubtype="0" fill="hold" grpId="0" nodeType="afterEffect">
                                  <p:stCondLst>
                                    <p:cond delay="80"/>
                                  </p:stCondLst>
                                  <p:childTnLst>
                                    <p:set>
                                      <p:cBhvr>
                                        <p:cTn id="24" dur="1" fill="hold">
                                          <p:stCondLst>
                                            <p:cond delay="0"/>
                                          </p:stCondLst>
                                        </p:cTn>
                                        <p:tgtEl>
                                          <p:spTgt spid="588"/>
                                        </p:tgtEl>
                                        <p:attrNameLst>
                                          <p:attrName>style.visibility</p:attrName>
                                        </p:attrNameLst>
                                      </p:cBhvr>
                                      <p:to>
                                        <p:strVal val="visible"/>
                                      </p:to>
                                    </p:set>
                                  </p:childTnLst>
                                </p:cTn>
                              </p:par>
                            </p:childTnLst>
                          </p:cTn>
                        </p:par>
                        <p:par>
                          <p:cTn id="25" fill="hold">
                            <p:stCondLst>
                              <p:cond delay="560"/>
                            </p:stCondLst>
                            <p:childTnLst>
                              <p:par>
                                <p:cTn id="26" presetID="1" presetClass="entr" presetSubtype="0" fill="hold" grpId="0" nodeType="afterEffect">
                                  <p:stCondLst>
                                    <p:cond delay="80"/>
                                  </p:stCondLst>
                                  <p:childTnLst>
                                    <p:set>
                                      <p:cBhvr>
                                        <p:cTn id="27" dur="1" fill="hold">
                                          <p:stCondLst>
                                            <p:cond delay="0"/>
                                          </p:stCondLst>
                                        </p:cTn>
                                        <p:tgtEl>
                                          <p:spTgt spid="589"/>
                                        </p:tgtEl>
                                        <p:attrNameLst>
                                          <p:attrName>style.visibility</p:attrName>
                                        </p:attrNameLst>
                                      </p:cBhvr>
                                      <p:to>
                                        <p:strVal val="visible"/>
                                      </p:to>
                                    </p:set>
                                  </p:childTnLst>
                                </p:cTn>
                              </p:par>
                            </p:childTnLst>
                          </p:cTn>
                        </p:par>
                        <p:par>
                          <p:cTn id="28" fill="hold">
                            <p:stCondLst>
                              <p:cond delay="640"/>
                            </p:stCondLst>
                            <p:childTnLst>
                              <p:par>
                                <p:cTn id="29" presetID="1" presetClass="entr" presetSubtype="0" fill="hold" grpId="0" nodeType="afterEffect">
                                  <p:stCondLst>
                                    <p:cond delay="80"/>
                                  </p:stCondLst>
                                  <p:childTnLst>
                                    <p:set>
                                      <p:cBhvr>
                                        <p:cTn id="30" dur="1" fill="hold">
                                          <p:stCondLst>
                                            <p:cond delay="0"/>
                                          </p:stCondLst>
                                        </p:cTn>
                                        <p:tgtEl>
                                          <p:spTgt spid="590"/>
                                        </p:tgtEl>
                                        <p:attrNameLst>
                                          <p:attrName>style.visibility</p:attrName>
                                        </p:attrNameLst>
                                      </p:cBhvr>
                                      <p:to>
                                        <p:strVal val="visible"/>
                                      </p:to>
                                    </p:set>
                                  </p:childTnLst>
                                </p:cTn>
                              </p:par>
                            </p:childTnLst>
                          </p:cTn>
                        </p:par>
                        <p:par>
                          <p:cTn id="31" fill="hold">
                            <p:stCondLst>
                              <p:cond delay="720"/>
                            </p:stCondLst>
                            <p:childTnLst>
                              <p:par>
                                <p:cTn id="32" presetID="1" presetClass="entr" presetSubtype="0" fill="hold" grpId="0" nodeType="afterEffect">
                                  <p:stCondLst>
                                    <p:cond delay="80"/>
                                  </p:stCondLst>
                                  <p:childTnLst>
                                    <p:set>
                                      <p:cBhvr>
                                        <p:cTn id="33" dur="1" fill="hold">
                                          <p:stCondLst>
                                            <p:cond delay="0"/>
                                          </p:stCondLst>
                                        </p:cTn>
                                        <p:tgtEl>
                                          <p:spTgt spid="591"/>
                                        </p:tgtEl>
                                        <p:attrNameLst>
                                          <p:attrName>style.visibility</p:attrName>
                                        </p:attrNameLst>
                                      </p:cBhvr>
                                      <p:to>
                                        <p:strVal val="visible"/>
                                      </p:to>
                                    </p:set>
                                  </p:childTnLst>
                                </p:cTn>
                              </p:par>
                            </p:childTnLst>
                          </p:cTn>
                        </p:par>
                        <p:par>
                          <p:cTn id="34" fill="hold">
                            <p:stCondLst>
                              <p:cond delay="800"/>
                            </p:stCondLst>
                            <p:childTnLst>
                              <p:par>
                                <p:cTn id="35" presetID="1" presetClass="entr" presetSubtype="0" fill="hold" grpId="0" nodeType="afterEffect">
                                  <p:stCondLst>
                                    <p:cond delay="80"/>
                                  </p:stCondLst>
                                  <p:childTnLst>
                                    <p:set>
                                      <p:cBhvr>
                                        <p:cTn id="36" dur="1" fill="hold">
                                          <p:stCondLst>
                                            <p:cond delay="0"/>
                                          </p:stCondLst>
                                        </p:cTn>
                                        <p:tgtEl>
                                          <p:spTgt spid="592"/>
                                        </p:tgtEl>
                                        <p:attrNameLst>
                                          <p:attrName>style.visibility</p:attrName>
                                        </p:attrNameLst>
                                      </p:cBhvr>
                                      <p:to>
                                        <p:strVal val="visible"/>
                                      </p:to>
                                    </p:set>
                                  </p:childTnLst>
                                </p:cTn>
                              </p:par>
                            </p:childTnLst>
                          </p:cTn>
                        </p:par>
                        <p:par>
                          <p:cTn id="37" fill="hold">
                            <p:stCondLst>
                              <p:cond delay="880"/>
                            </p:stCondLst>
                            <p:childTnLst>
                              <p:par>
                                <p:cTn id="38" presetID="1" presetClass="entr" presetSubtype="0" fill="hold" grpId="0" nodeType="afterEffect">
                                  <p:stCondLst>
                                    <p:cond delay="80"/>
                                  </p:stCondLst>
                                  <p:childTnLst>
                                    <p:set>
                                      <p:cBhvr>
                                        <p:cTn id="39" dur="1" fill="hold">
                                          <p:stCondLst>
                                            <p:cond delay="0"/>
                                          </p:stCondLst>
                                        </p:cTn>
                                        <p:tgtEl>
                                          <p:spTgt spid="593"/>
                                        </p:tgtEl>
                                        <p:attrNameLst>
                                          <p:attrName>style.visibility</p:attrName>
                                        </p:attrNameLst>
                                      </p:cBhvr>
                                      <p:to>
                                        <p:strVal val="visible"/>
                                      </p:to>
                                    </p:set>
                                  </p:childTnLst>
                                </p:cTn>
                              </p:par>
                            </p:childTnLst>
                          </p:cTn>
                        </p:par>
                        <p:par>
                          <p:cTn id="40" fill="hold">
                            <p:stCondLst>
                              <p:cond delay="960"/>
                            </p:stCondLst>
                            <p:childTnLst>
                              <p:par>
                                <p:cTn id="41" presetID="1" presetClass="entr" presetSubtype="0" fill="hold" grpId="0" nodeType="afterEffect">
                                  <p:stCondLst>
                                    <p:cond delay="80"/>
                                  </p:stCondLst>
                                  <p:childTnLst>
                                    <p:set>
                                      <p:cBhvr>
                                        <p:cTn id="42" dur="1" fill="hold">
                                          <p:stCondLst>
                                            <p:cond delay="0"/>
                                          </p:stCondLst>
                                        </p:cTn>
                                        <p:tgtEl>
                                          <p:spTgt spid="594"/>
                                        </p:tgtEl>
                                        <p:attrNameLst>
                                          <p:attrName>style.visibility</p:attrName>
                                        </p:attrNameLst>
                                      </p:cBhvr>
                                      <p:to>
                                        <p:strVal val="visible"/>
                                      </p:to>
                                    </p:set>
                                  </p:childTnLst>
                                </p:cTn>
                              </p:par>
                            </p:childTnLst>
                          </p:cTn>
                        </p:par>
                        <p:par>
                          <p:cTn id="43" fill="hold">
                            <p:stCondLst>
                              <p:cond delay="1040"/>
                            </p:stCondLst>
                            <p:childTnLst>
                              <p:par>
                                <p:cTn id="44" presetID="1" presetClass="entr" presetSubtype="0" fill="hold" grpId="0" nodeType="afterEffect">
                                  <p:stCondLst>
                                    <p:cond delay="80"/>
                                  </p:stCondLst>
                                  <p:childTnLst>
                                    <p:set>
                                      <p:cBhvr>
                                        <p:cTn id="45" dur="1" fill="hold">
                                          <p:stCondLst>
                                            <p:cond delay="0"/>
                                          </p:stCondLst>
                                        </p:cTn>
                                        <p:tgtEl>
                                          <p:spTgt spid="595"/>
                                        </p:tgtEl>
                                        <p:attrNameLst>
                                          <p:attrName>style.visibility</p:attrName>
                                        </p:attrNameLst>
                                      </p:cBhvr>
                                      <p:to>
                                        <p:strVal val="visible"/>
                                      </p:to>
                                    </p:set>
                                  </p:childTnLst>
                                </p:cTn>
                              </p:par>
                            </p:childTnLst>
                          </p:cTn>
                        </p:par>
                        <p:par>
                          <p:cTn id="46" fill="hold">
                            <p:stCondLst>
                              <p:cond delay="1120"/>
                            </p:stCondLst>
                            <p:childTnLst>
                              <p:par>
                                <p:cTn id="47" presetID="1" presetClass="entr" presetSubtype="0" fill="hold" grpId="0" nodeType="afterEffect">
                                  <p:stCondLst>
                                    <p:cond delay="80"/>
                                  </p:stCondLst>
                                  <p:childTnLst>
                                    <p:set>
                                      <p:cBhvr>
                                        <p:cTn id="48" dur="1" fill="hold">
                                          <p:stCondLst>
                                            <p:cond delay="0"/>
                                          </p:stCondLst>
                                        </p:cTn>
                                        <p:tgtEl>
                                          <p:spTgt spid="596"/>
                                        </p:tgtEl>
                                        <p:attrNameLst>
                                          <p:attrName>style.visibility</p:attrName>
                                        </p:attrNameLst>
                                      </p:cBhvr>
                                      <p:to>
                                        <p:strVal val="visible"/>
                                      </p:to>
                                    </p:set>
                                  </p:childTnLst>
                                </p:cTn>
                              </p:par>
                            </p:childTnLst>
                          </p:cTn>
                        </p:par>
                        <p:par>
                          <p:cTn id="49" fill="hold">
                            <p:stCondLst>
                              <p:cond delay="1200"/>
                            </p:stCondLst>
                            <p:childTnLst>
                              <p:par>
                                <p:cTn id="50" presetID="1" presetClass="entr" presetSubtype="0" fill="hold" grpId="0" nodeType="afterEffect">
                                  <p:stCondLst>
                                    <p:cond delay="80"/>
                                  </p:stCondLst>
                                  <p:childTnLst>
                                    <p:set>
                                      <p:cBhvr>
                                        <p:cTn id="51" dur="1" fill="hold">
                                          <p:stCondLst>
                                            <p:cond delay="0"/>
                                          </p:stCondLst>
                                        </p:cTn>
                                        <p:tgtEl>
                                          <p:spTgt spid="597"/>
                                        </p:tgtEl>
                                        <p:attrNameLst>
                                          <p:attrName>style.visibility</p:attrName>
                                        </p:attrNameLst>
                                      </p:cBhvr>
                                      <p:to>
                                        <p:strVal val="visible"/>
                                      </p:to>
                                    </p:set>
                                  </p:childTnLst>
                                </p:cTn>
                              </p:par>
                            </p:childTnLst>
                          </p:cTn>
                        </p:par>
                        <p:par>
                          <p:cTn id="52" fill="hold">
                            <p:stCondLst>
                              <p:cond delay="1280"/>
                            </p:stCondLst>
                            <p:childTnLst>
                              <p:par>
                                <p:cTn id="53" presetID="1" presetClass="entr" presetSubtype="0" fill="hold" grpId="0" nodeType="afterEffect">
                                  <p:stCondLst>
                                    <p:cond delay="80"/>
                                  </p:stCondLst>
                                  <p:childTnLst>
                                    <p:set>
                                      <p:cBhvr>
                                        <p:cTn id="54" dur="1" fill="hold">
                                          <p:stCondLst>
                                            <p:cond delay="0"/>
                                          </p:stCondLst>
                                        </p:cTn>
                                        <p:tgtEl>
                                          <p:spTgt spid="598"/>
                                        </p:tgtEl>
                                        <p:attrNameLst>
                                          <p:attrName>style.visibility</p:attrName>
                                        </p:attrNameLst>
                                      </p:cBhvr>
                                      <p:to>
                                        <p:strVal val="visible"/>
                                      </p:to>
                                    </p:set>
                                  </p:childTnLst>
                                </p:cTn>
                              </p:par>
                            </p:childTnLst>
                          </p:cTn>
                        </p:par>
                        <p:par>
                          <p:cTn id="55" fill="hold">
                            <p:stCondLst>
                              <p:cond delay="1360"/>
                            </p:stCondLst>
                            <p:childTnLst>
                              <p:par>
                                <p:cTn id="56" presetID="1" presetClass="entr" presetSubtype="0" fill="hold" grpId="0" nodeType="afterEffect">
                                  <p:stCondLst>
                                    <p:cond delay="80"/>
                                  </p:stCondLst>
                                  <p:childTnLst>
                                    <p:set>
                                      <p:cBhvr>
                                        <p:cTn id="57" dur="1" fill="hold">
                                          <p:stCondLst>
                                            <p:cond delay="0"/>
                                          </p:stCondLst>
                                        </p:cTn>
                                        <p:tgtEl>
                                          <p:spTgt spid="599"/>
                                        </p:tgtEl>
                                        <p:attrNameLst>
                                          <p:attrName>style.visibility</p:attrName>
                                        </p:attrNameLst>
                                      </p:cBhvr>
                                      <p:to>
                                        <p:strVal val="visible"/>
                                      </p:to>
                                    </p:set>
                                  </p:childTnLst>
                                </p:cTn>
                              </p:par>
                            </p:childTnLst>
                          </p:cTn>
                        </p:par>
                        <p:par>
                          <p:cTn id="58" fill="hold">
                            <p:stCondLst>
                              <p:cond delay="1440"/>
                            </p:stCondLst>
                            <p:childTnLst>
                              <p:par>
                                <p:cTn id="59" presetID="1" presetClass="entr" presetSubtype="0" fill="hold" grpId="0" nodeType="afterEffect">
                                  <p:stCondLst>
                                    <p:cond delay="80"/>
                                  </p:stCondLst>
                                  <p:childTnLst>
                                    <p:set>
                                      <p:cBhvr>
                                        <p:cTn id="60" dur="1" fill="hold">
                                          <p:stCondLst>
                                            <p:cond delay="0"/>
                                          </p:stCondLst>
                                        </p:cTn>
                                        <p:tgtEl>
                                          <p:spTgt spid="600"/>
                                        </p:tgtEl>
                                        <p:attrNameLst>
                                          <p:attrName>style.visibility</p:attrName>
                                        </p:attrNameLst>
                                      </p:cBhvr>
                                      <p:to>
                                        <p:strVal val="visible"/>
                                      </p:to>
                                    </p:set>
                                  </p:childTnLst>
                                </p:cTn>
                              </p:par>
                            </p:childTnLst>
                          </p:cTn>
                        </p:par>
                        <p:par>
                          <p:cTn id="61" fill="hold">
                            <p:stCondLst>
                              <p:cond delay="1520"/>
                            </p:stCondLst>
                            <p:childTnLst>
                              <p:par>
                                <p:cTn id="62" presetID="1" presetClass="entr" presetSubtype="0" fill="hold" grpId="0" nodeType="afterEffect">
                                  <p:stCondLst>
                                    <p:cond delay="80"/>
                                  </p:stCondLst>
                                  <p:childTnLst>
                                    <p:set>
                                      <p:cBhvr>
                                        <p:cTn id="63" dur="1" fill="hold">
                                          <p:stCondLst>
                                            <p:cond delay="0"/>
                                          </p:stCondLst>
                                        </p:cTn>
                                        <p:tgtEl>
                                          <p:spTgt spid="601"/>
                                        </p:tgtEl>
                                        <p:attrNameLst>
                                          <p:attrName>style.visibility</p:attrName>
                                        </p:attrNameLst>
                                      </p:cBhvr>
                                      <p:to>
                                        <p:strVal val="visible"/>
                                      </p:to>
                                    </p:set>
                                  </p:childTnLst>
                                </p:cTn>
                              </p:par>
                            </p:childTnLst>
                          </p:cTn>
                        </p:par>
                        <p:par>
                          <p:cTn id="64" fill="hold">
                            <p:stCondLst>
                              <p:cond delay="1600"/>
                            </p:stCondLst>
                            <p:childTnLst>
                              <p:par>
                                <p:cTn id="65" presetID="1" presetClass="entr" presetSubtype="0" fill="hold" grpId="0" nodeType="afterEffect">
                                  <p:stCondLst>
                                    <p:cond delay="80"/>
                                  </p:stCondLst>
                                  <p:childTnLst>
                                    <p:set>
                                      <p:cBhvr>
                                        <p:cTn id="66" dur="1" fill="hold">
                                          <p:stCondLst>
                                            <p:cond delay="0"/>
                                          </p:stCondLst>
                                        </p:cTn>
                                        <p:tgtEl>
                                          <p:spTgt spid="602"/>
                                        </p:tgtEl>
                                        <p:attrNameLst>
                                          <p:attrName>style.visibility</p:attrName>
                                        </p:attrNameLst>
                                      </p:cBhvr>
                                      <p:to>
                                        <p:strVal val="visible"/>
                                      </p:to>
                                    </p:set>
                                  </p:childTnLst>
                                </p:cTn>
                              </p:par>
                            </p:childTnLst>
                          </p:cTn>
                        </p:par>
                        <p:par>
                          <p:cTn id="67" fill="hold">
                            <p:stCondLst>
                              <p:cond delay="1680"/>
                            </p:stCondLst>
                            <p:childTnLst>
                              <p:par>
                                <p:cTn id="68" presetID="1" presetClass="entr" presetSubtype="0" fill="hold" grpId="0" nodeType="afterEffect">
                                  <p:stCondLst>
                                    <p:cond delay="80"/>
                                  </p:stCondLst>
                                  <p:childTnLst>
                                    <p:set>
                                      <p:cBhvr>
                                        <p:cTn id="69" dur="1" fill="hold">
                                          <p:stCondLst>
                                            <p:cond delay="0"/>
                                          </p:stCondLst>
                                        </p:cTn>
                                        <p:tgtEl>
                                          <p:spTgt spid="603"/>
                                        </p:tgtEl>
                                        <p:attrNameLst>
                                          <p:attrName>style.visibility</p:attrName>
                                        </p:attrNameLst>
                                      </p:cBhvr>
                                      <p:to>
                                        <p:strVal val="visible"/>
                                      </p:to>
                                    </p:set>
                                  </p:childTnLst>
                                </p:cTn>
                              </p:par>
                            </p:childTnLst>
                          </p:cTn>
                        </p:par>
                        <p:par>
                          <p:cTn id="70" fill="hold">
                            <p:stCondLst>
                              <p:cond delay="1760"/>
                            </p:stCondLst>
                            <p:childTnLst>
                              <p:par>
                                <p:cTn id="71" presetID="1" presetClass="entr" presetSubtype="0" fill="hold" grpId="0" nodeType="afterEffect">
                                  <p:stCondLst>
                                    <p:cond delay="80"/>
                                  </p:stCondLst>
                                  <p:childTnLst>
                                    <p:set>
                                      <p:cBhvr>
                                        <p:cTn id="72" dur="1" fill="hold">
                                          <p:stCondLst>
                                            <p:cond delay="0"/>
                                          </p:stCondLst>
                                        </p:cTn>
                                        <p:tgtEl>
                                          <p:spTgt spid="604"/>
                                        </p:tgtEl>
                                        <p:attrNameLst>
                                          <p:attrName>style.visibility</p:attrName>
                                        </p:attrNameLst>
                                      </p:cBhvr>
                                      <p:to>
                                        <p:strVal val="visible"/>
                                      </p:to>
                                    </p:set>
                                  </p:childTnLst>
                                </p:cTn>
                              </p:par>
                            </p:childTnLst>
                          </p:cTn>
                        </p:par>
                        <p:par>
                          <p:cTn id="73" fill="hold">
                            <p:stCondLst>
                              <p:cond delay="1840"/>
                            </p:stCondLst>
                            <p:childTnLst>
                              <p:par>
                                <p:cTn id="74" presetID="1" presetClass="entr" presetSubtype="0" fill="hold" grpId="0" nodeType="afterEffect">
                                  <p:stCondLst>
                                    <p:cond delay="80"/>
                                  </p:stCondLst>
                                  <p:childTnLst>
                                    <p:set>
                                      <p:cBhvr>
                                        <p:cTn id="75" dur="1" fill="hold">
                                          <p:stCondLst>
                                            <p:cond delay="0"/>
                                          </p:stCondLst>
                                        </p:cTn>
                                        <p:tgtEl>
                                          <p:spTgt spid="605"/>
                                        </p:tgtEl>
                                        <p:attrNameLst>
                                          <p:attrName>style.visibility</p:attrName>
                                        </p:attrNameLst>
                                      </p:cBhvr>
                                      <p:to>
                                        <p:strVal val="visible"/>
                                      </p:to>
                                    </p:set>
                                  </p:childTnLst>
                                </p:cTn>
                              </p:par>
                            </p:childTnLst>
                          </p:cTn>
                        </p:par>
                        <p:par>
                          <p:cTn id="76" fill="hold">
                            <p:stCondLst>
                              <p:cond delay="1920"/>
                            </p:stCondLst>
                            <p:childTnLst>
                              <p:par>
                                <p:cTn id="77" presetID="1" presetClass="entr" presetSubtype="0" fill="hold" grpId="0" nodeType="afterEffect">
                                  <p:stCondLst>
                                    <p:cond delay="80"/>
                                  </p:stCondLst>
                                  <p:childTnLst>
                                    <p:set>
                                      <p:cBhvr>
                                        <p:cTn id="78" dur="1" fill="hold">
                                          <p:stCondLst>
                                            <p:cond delay="0"/>
                                          </p:stCondLst>
                                        </p:cTn>
                                        <p:tgtEl>
                                          <p:spTgt spid="606"/>
                                        </p:tgtEl>
                                        <p:attrNameLst>
                                          <p:attrName>style.visibility</p:attrName>
                                        </p:attrNameLst>
                                      </p:cBhvr>
                                      <p:to>
                                        <p:strVal val="visible"/>
                                      </p:to>
                                    </p:set>
                                  </p:childTnLst>
                                </p:cTn>
                              </p:par>
                            </p:childTnLst>
                          </p:cTn>
                        </p:par>
                        <p:par>
                          <p:cTn id="79" fill="hold">
                            <p:stCondLst>
                              <p:cond delay="2000"/>
                            </p:stCondLst>
                            <p:childTnLst>
                              <p:par>
                                <p:cTn id="80" presetID="1" presetClass="entr" presetSubtype="0" fill="hold" grpId="0" nodeType="afterEffect">
                                  <p:stCondLst>
                                    <p:cond delay="80"/>
                                  </p:stCondLst>
                                  <p:childTnLst>
                                    <p:set>
                                      <p:cBhvr>
                                        <p:cTn id="81" dur="1" fill="hold">
                                          <p:stCondLst>
                                            <p:cond delay="0"/>
                                          </p:stCondLst>
                                        </p:cTn>
                                        <p:tgtEl>
                                          <p:spTgt spid="607"/>
                                        </p:tgtEl>
                                        <p:attrNameLst>
                                          <p:attrName>style.visibility</p:attrName>
                                        </p:attrNameLst>
                                      </p:cBhvr>
                                      <p:to>
                                        <p:strVal val="visible"/>
                                      </p:to>
                                    </p:set>
                                  </p:childTnLst>
                                </p:cTn>
                              </p:par>
                            </p:childTnLst>
                          </p:cTn>
                        </p:par>
                        <p:par>
                          <p:cTn id="82" fill="hold">
                            <p:stCondLst>
                              <p:cond delay="2080"/>
                            </p:stCondLst>
                            <p:childTnLst>
                              <p:par>
                                <p:cTn id="83" presetID="1" presetClass="entr" presetSubtype="0" fill="hold" grpId="0" nodeType="afterEffect">
                                  <p:stCondLst>
                                    <p:cond delay="80"/>
                                  </p:stCondLst>
                                  <p:childTnLst>
                                    <p:set>
                                      <p:cBhvr>
                                        <p:cTn id="84" dur="1" fill="hold">
                                          <p:stCondLst>
                                            <p:cond delay="0"/>
                                          </p:stCondLst>
                                        </p:cTn>
                                        <p:tgtEl>
                                          <p:spTgt spid="608"/>
                                        </p:tgtEl>
                                        <p:attrNameLst>
                                          <p:attrName>style.visibility</p:attrName>
                                        </p:attrNameLst>
                                      </p:cBhvr>
                                      <p:to>
                                        <p:strVal val="visible"/>
                                      </p:to>
                                    </p:set>
                                  </p:childTnLst>
                                </p:cTn>
                              </p:par>
                            </p:childTnLst>
                          </p:cTn>
                        </p:par>
                        <p:par>
                          <p:cTn id="85" fill="hold">
                            <p:stCondLst>
                              <p:cond delay="2160"/>
                            </p:stCondLst>
                            <p:childTnLst>
                              <p:par>
                                <p:cTn id="86" presetID="1" presetClass="entr" presetSubtype="0" fill="hold" grpId="0" nodeType="afterEffect">
                                  <p:stCondLst>
                                    <p:cond delay="80"/>
                                  </p:stCondLst>
                                  <p:childTnLst>
                                    <p:set>
                                      <p:cBhvr>
                                        <p:cTn id="87" dur="1" fill="hold">
                                          <p:stCondLst>
                                            <p:cond delay="0"/>
                                          </p:stCondLst>
                                        </p:cTn>
                                        <p:tgtEl>
                                          <p:spTgt spid="609"/>
                                        </p:tgtEl>
                                        <p:attrNameLst>
                                          <p:attrName>style.visibility</p:attrName>
                                        </p:attrNameLst>
                                      </p:cBhvr>
                                      <p:to>
                                        <p:strVal val="visible"/>
                                      </p:to>
                                    </p:set>
                                  </p:childTnLst>
                                </p:cTn>
                              </p:par>
                            </p:childTnLst>
                          </p:cTn>
                        </p:par>
                        <p:par>
                          <p:cTn id="88" fill="hold">
                            <p:stCondLst>
                              <p:cond delay="2240"/>
                            </p:stCondLst>
                            <p:childTnLst>
                              <p:par>
                                <p:cTn id="89" presetID="1" presetClass="entr" presetSubtype="0" fill="hold" grpId="0" nodeType="afterEffect">
                                  <p:stCondLst>
                                    <p:cond delay="80"/>
                                  </p:stCondLst>
                                  <p:childTnLst>
                                    <p:set>
                                      <p:cBhvr>
                                        <p:cTn id="90" dur="1" fill="hold">
                                          <p:stCondLst>
                                            <p:cond delay="0"/>
                                          </p:stCondLst>
                                        </p:cTn>
                                        <p:tgtEl>
                                          <p:spTgt spid="610"/>
                                        </p:tgtEl>
                                        <p:attrNameLst>
                                          <p:attrName>style.visibility</p:attrName>
                                        </p:attrNameLst>
                                      </p:cBhvr>
                                      <p:to>
                                        <p:strVal val="visible"/>
                                      </p:to>
                                    </p:set>
                                  </p:childTnLst>
                                </p:cTn>
                              </p:par>
                            </p:childTnLst>
                          </p:cTn>
                        </p:par>
                        <p:par>
                          <p:cTn id="91" fill="hold">
                            <p:stCondLst>
                              <p:cond delay="2320"/>
                            </p:stCondLst>
                            <p:childTnLst>
                              <p:par>
                                <p:cTn id="92" presetID="1" presetClass="entr" presetSubtype="0" fill="hold" grpId="0" nodeType="afterEffect">
                                  <p:stCondLst>
                                    <p:cond delay="80"/>
                                  </p:stCondLst>
                                  <p:childTnLst>
                                    <p:set>
                                      <p:cBhvr>
                                        <p:cTn id="93" dur="1" fill="hold">
                                          <p:stCondLst>
                                            <p:cond delay="0"/>
                                          </p:stCondLst>
                                        </p:cTn>
                                        <p:tgtEl>
                                          <p:spTgt spid="611"/>
                                        </p:tgtEl>
                                        <p:attrNameLst>
                                          <p:attrName>style.visibility</p:attrName>
                                        </p:attrNameLst>
                                      </p:cBhvr>
                                      <p:to>
                                        <p:strVal val="visible"/>
                                      </p:to>
                                    </p:set>
                                  </p:childTnLst>
                                </p:cTn>
                              </p:par>
                            </p:childTnLst>
                          </p:cTn>
                        </p:par>
                        <p:par>
                          <p:cTn id="94" fill="hold">
                            <p:stCondLst>
                              <p:cond delay="2400"/>
                            </p:stCondLst>
                            <p:childTnLst>
                              <p:par>
                                <p:cTn id="95" presetID="1" presetClass="entr" presetSubtype="0" fill="hold" grpId="0" nodeType="afterEffect">
                                  <p:stCondLst>
                                    <p:cond delay="80"/>
                                  </p:stCondLst>
                                  <p:childTnLst>
                                    <p:set>
                                      <p:cBhvr>
                                        <p:cTn id="96" dur="1" fill="hold">
                                          <p:stCondLst>
                                            <p:cond delay="0"/>
                                          </p:stCondLst>
                                        </p:cTn>
                                        <p:tgtEl>
                                          <p:spTgt spid="612"/>
                                        </p:tgtEl>
                                        <p:attrNameLst>
                                          <p:attrName>style.visibility</p:attrName>
                                        </p:attrNameLst>
                                      </p:cBhvr>
                                      <p:to>
                                        <p:strVal val="visible"/>
                                      </p:to>
                                    </p:set>
                                  </p:childTnLst>
                                </p:cTn>
                              </p:par>
                            </p:childTnLst>
                          </p:cTn>
                        </p:par>
                        <p:par>
                          <p:cTn id="97" fill="hold">
                            <p:stCondLst>
                              <p:cond delay="2480"/>
                            </p:stCondLst>
                            <p:childTnLst>
                              <p:par>
                                <p:cTn id="98" presetID="1" presetClass="entr" presetSubtype="0" fill="hold" grpId="0" nodeType="afterEffect">
                                  <p:stCondLst>
                                    <p:cond delay="80"/>
                                  </p:stCondLst>
                                  <p:childTnLst>
                                    <p:set>
                                      <p:cBhvr>
                                        <p:cTn id="99" dur="1" fill="hold">
                                          <p:stCondLst>
                                            <p:cond delay="0"/>
                                          </p:stCondLst>
                                        </p:cTn>
                                        <p:tgtEl>
                                          <p:spTgt spid="613"/>
                                        </p:tgtEl>
                                        <p:attrNameLst>
                                          <p:attrName>style.visibility</p:attrName>
                                        </p:attrNameLst>
                                      </p:cBhvr>
                                      <p:to>
                                        <p:strVal val="visible"/>
                                      </p:to>
                                    </p:set>
                                  </p:childTnLst>
                                </p:cTn>
                              </p:par>
                            </p:childTnLst>
                          </p:cTn>
                        </p:par>
                        <p:par>
                          <p:cTn id="100" fill="hold">
                            <p:stCondLst>
                              <p:cond delay="2560"/>
                            </p:stCondLst>
                            <p:childTnLst>
                              <p:par>
                                <p:cTn id="101" presetID="1" presetClass="entr" presetSubtype="0" fill="hold" grpId="0" nodeType="afterEffect">
                                  <p:stCondLst>
                                    <p:cond delay="80"/>
                                  </p:stCondLst>
                                  <p:childTnLst>
                                    <p:set>
                                      <p:cBhvr>
                                        <p:cTn id="102" dur="1" fill="hold">
                                          <p:stCondLst>
                                            <p:cond delay="0"/>
                                          </p:stCondLst>
                                        </p:cTn>
                                        <p:tgtEl>
                                          <p:spTgt spid="614"/>
                                        </p:tgtEl>
                                        <p:attrNameLst>
                                          <p:attrName>style.visibility</p:attrName>
                                        </p:attrNameLst>
                                      </p:cBhvr>
                                      <p:to>
                                        <p:strVal val="visible"/>
                                      </p:to>
                                    </p:set>
                                  </p:childTnLst>
                                </p:cTn>
                              </p:par>
                            </p:childTnLst>
                          </p:cTn>
                        </p:par>
                        <p:par>
                          <p:cTn id="103" fill="hold">
                            <p:stCondLst>
                              <p:cond delay="2640"/>
                            </p:stCondLst>
                            <p:childTnLst>
                              <p:par>
                                <p:cTn id="104" presetID="1" presetClass="entr" presetSubtype="0" fill="hold" grpId="0" nodeType="afterEffect">
                                  <p:stCondLst>
                                    <p:cond delay="80"/>
                                  </p:stCondLst>
                                  <p:childTnLst>
                                    <p:set>
                                      <p:cBhvr>
                                        <p:cTn id="105" dur="1" fill="hold">
                                          <p:stCondLst>
                                            <p:cond delay="0"/>
                                          </p:stCondLst>
                                        </p:cTn>
                                        <p:tgtEl>
                                          <p:spTgt spid="615"/>
                                        </p:tgtEl>
                                        <p:attrNameLst>
                                          <p:attrName>style.visibility</p:attrName>
                                        </p:attrNameLst>
                                      </p:cBhvr>
                                      <p:to>
                                        <p:strVal val="visible"/>
                                      </p:to>
                                    </p:set>
                                  </p:childTnLst>
                                </p:cTn>
                              </p:par>
                            </p:childTnLst>
                          </p:cTn>
                        </p:par>
                        <p:par>
                          <p:cTn id="106" fill="hold">
                            <p:stCondLst>
                              <p:cond delay="2720"/>
                            </p:stCondLst>
                            <p:childTnLst>
                              <p:par>
                                <p:cTn id="107" presetID="1" presetClass="entr" presetSubtype="0" fill="hold" grpId="0" nodeType="afterEffect">
                                  <p:stCondLst>
                                    <p:cond delay="80"/>
                                  </p:stCondLst>
                                  <p:childTnLst>
                                    <p:set>
                                      <p:cBhvr>
                                        <p:cTn id="108" dur="1" fill="hold">
                                          <p:stCondLst>
                                            <p:cond delay="0"/>
                                          </p:stCondLst>
                                        </p:cTn>
                                        <p:tgtEl>
                                          <p:spTgt spid="616"/>
                                        </p:tgtEl>
                                        <p:attrNameLst>
                                          <p:attrName>style.visibility</p:attrName>
                                        </p:attrNameLst>
                                      </p:cBhvr>
                                      <p:to>
                                        <p:strVal val="visible"/>
                                      </p:to>
                                    </p:set>
                                  </p:childTnLst>
                                </p:cTn>
                              </p:par>
                            </p:childTnLst>
                          </p:cTn>
                        </p:par>
                        <p:par>
                          <p:cTn id="109" fill="hold">
                            <p:stCondLst>
                              <p:cond delay="2800"/>
                            </p:stCondLst>
                            <p:childTnLst>
                              <p:par>
                                <p:cTn id="110" presetID="1" presetClass="entr" presetSubtype="0" fill="hold" grpId="0" nodeType="afterEffect">
                                  <p:stCondLst>
                                    <p:cond delay="80"/>
                                  </p:stCondLst>
                                  <p:childTnLst>
                                    <p:set>
                                      <p:cBhvr>
                                        <p:cTn id="111" dur="1" fill="hold">
                                          <p:stCondLst>
                                            <p:cond delay="0"/>
                                          </p:stCondLst>
                                        </p:cTn>
                                        <p:tgtEl>
                                          <p:spTgt spid="617"/>
                                        </p:tgtEl>
                                        <p:attrNameLst>
                                          <p:attrName>style.visibility</p:attrName>
                                        </p:attrNameLst>
                                      </p:cBhvr>
                                      <p:to>
                                        <p:strVal val="visible"/>
                                      </p:to>
                                    </p:set>
                                  </p:childTnLst>
                                </p:cTn>
                              </p:par>
                            </p:childTnLst>
                          </p:cTn>
                        </p:par>
                        <p:par>
                          <p:cTn id="112" fill="hold">
                            <p:stCondLst>
                              <p:cond delay="2880"/>
                            </p:stCondLst>
                            <p:childTnLst>
                              <p:par>
                                <p:cTn id="113" presetID="1" presetClass="entr" presetSubtype="0" fill="hold" grpId="0" nodeType="afterEffect">
                                  <p:stCondLst>
                                    <p:cond delay="80"/>
                                  </p:stCondLst>
                                  <p:childTnLst>
                                    <p:set>
                                      <p:cBhvr>
                                        <p:cTn id="114" dur="1" fill="hold">
                                          <p:stCondLst>
                                            <p:cond delay="0"/>
                                          </p:stCondLst>
                                        </p:cTn>
                                        <p:tgtEl>
                                          <p:spTgt spid="618"/>
                                        </p:tgtEl>
                                        <p:attrNameLst>
                                          <p:attrName>style.visibility</p:attrName>
                                        </p:attrNameLst>
                                      </p:cBhvr>
                                      <p:to>
                                        <p:strVal val="visible"/>
                                      </p:to>
                                    </p:set>
                                  </p:childTnLst>
                                </p:cTn>
                              </p:par>
                            </p:childTnLst>
                          </p:cTn>
                        </p:par>
                        <p:par>
                          <p:cTn id="115" fill="hold">
                            <p:stCondLst>
                              <p:cond delay="2960"/>
                            </p:stCondLst>
                            <p:childTnLst>
                              <p:par>
                                <p:cTn id="116" presetID="1" presetClass="entr" presetSubtype="0" fill="hold" grpId="0" nodeType="afterEffect">
                                  <p:stCondLst>
                                    <p:cond delay="80"/>
                                  </p:stCondLst>
                                  <p:childTnLst>
                                    <p:set>
                                      <p:cBhvr>
                                        <p:cTn id="117" dur="1" fill="hold">
                                          <p:stCondLst>
                                            <p:cond delay="0"/>
                                          </p:stCondLst>
                                        </p:cTn>
                                        <p:tgtEl>
                                          <p:spTgt spid="619"/>
                                        </p:tgtEl>
                                        <p:attrNameLst>
                                          <p:attrName>style.visibility</p:attrName>
                                        </p:attrNameLst>
                                      </p:cBhvr>
                                      <p:to>
                                        <p:strVal val="visible"/>
                                      </p:to>
                                    </p:set>
                                  </p:childTnLst>
                                </p:cTn>
                              </p:par>
                            </p:childTnLst>
                          </p:cTn>
                        </p:par>
                        <p:par>
                          <p:cTn id="118" fill="hold">
                            <p:stCondLst>
                              <p:cond delay="3040"/>
                            </p:stCondLst>
                            <p:childTnLst>
                              <p:par>
                                <p:cTn id="119" presetID="1" presetClass="entr" presetSubtype="0" fill="hold" grpId="0" nodeType="afterEffect">
                                  <p:stCondLst>
                                    <p:cond delay="80"/>
                                  </p:stCondLst>
                                  <p:childTnLst>
                                    <p:set>
                                      <p:cBhvr>
                                        <p:cTn id="120" dur="1" fill="hold">
                                          <p:stCondLst>
                                            <p:cond delay="0"/>
                                          </p:stCondLst>
                                        </p:cTn>
                                        <p:tgtEl>
                                          <p:spTgt spid="620"/>
                                        </p:tgtEl>
                                        <p:attrNameLst>
                                          <p:attrName>style.visibility</p:attrName>
                                        </p:attrNameLst>
                                      </p:cBhvr>
                                      <p:to>
                                        <p:strVal val="visible"/>
                                      </p:to>
                                    </p:set>
                                  </p:childTnLst>
                                </p:cTn>
                              </p:par>
                            </p:childTnLst>
                          </p:cTn>
                        </p:par>
                        <p:par>
                          <p:cTn id="121" fill="hold">
                            <p:stCondLst>
                              <p:cond delay="3120"/>
                            </p:stCondLst>
                            <p:childTnLst>
                              <p:par>
                                <p:cTn id="122" presetID="1" presetClass="entr" presetSubtype="0" fill="hold" grpId="0" nodeType="afterEffect">
                                  <p:stCondLst>
                                    <p:cond delay="80"/>
                                  </p:stCondLst>
                                  <p:childTnLst>
                                    <p:set>
                                      <p:cBhvr>
                                        <p:cTn id="123" dur="1" fill="hold">
                                          <p:stCondLst>
                                            <p:cond delay="0"/>
                                          </p:stCondLst>
                                        </p:cTn>
                                        <p:tgtEl>
                                          <p:spTgt spid="621"/>
                                        </p:tgtEl>
                                        <p:attrNameLst>
                                          <p:attrName>style.visibility</p:attrName>
                                        </p:attrNameLst>
                                      </p:cBhvr>
                                      <p:to>
                                        <p:strVal val="visible"/>
                                      </p:to>
                                    </p:set>
                                  </p:childTnLst>
                                </p:cTn>
                              </p:par>
                            </p:childTnLst>
                          </p:cTn>
                        </p:par>
                        <p:par>
                          <p:cTn id="124" fill="hold">
                            <p:stCondLst>
                              <p:cond delay="3200"/>
                            </p:stCondLst>
                            <p:childTnLst>
                              <p:par>
                                <p:cTn id="125" presetID="1" presetClass="entr" presetSubtype="0" fill="hold" grpId="0" nodeType="afterEffect">
                                  <p:stCondLst>
                                    <p:cond delay="80"/>
                                  </p:stCondLst>
                                  <p:childTnLst>
                                    <p:set>
                                      <p:cBhvr>
                                        <p:cTn id="126" dur="1" fill="hold">
                                          <p:stCondLst>
                                            <p:cond delay="0"/>
                                          </p:stCondLst>
                                        </p:cTn>
                                        <p:tgtEl>
                                          <p:spTgt spid="622"/>
                                        </p:tgtEl>
                                        <p:attrNameLst>
                                          <p:attrName>style.visibility</p:attrName>
                                        </p:attrNameLst>
                                      </p:cBhvr>
                                      <p:to>
                                        <p:strVal val="visible"/>
                                      </p:to>
                                    </p:set>
                                  </p:childTnLst>
                                </p:cTn>
                              </p:par>
                            </p:childTnLst>
                          </p:cTn>
                        </p:par>
                        <p:par>
                          <p:cTn id="127" fill="hold">
                            <p:stCondLst>
                              <p:cond delay="3280"/>
                            </p:stCondLst>
                            <p:childTnLst>
                              <p:par>
                                <p:cTn id="128" presetID="1" presetClass="entr" presetSubtype="0" fill="hold" grpId="0" nodeType="afterEffect">
                                  <p:stCondLst>
                                    <p:cond delay="80"/>
                                  </p:stCondLst>
                                  <p:childTnLst>
                                    <p:set>
                                      <p:cBhvr>
                                        <p:cTn id="129" dur="1" fill="hold">
                                          <p:stCondLst>
                                            <p:cond delay="0"/>
                                          </p:stCondLst>
                                        </p:cTn>
                                        <p:tgtEl>
                                          <p:spTgt spid="623"/>
                                        </p:tgtEl>
                                        <p:attrNameLst>
                                          <p:attrName>style.visibility</p:attrName>
                                        </p:attrNameLst>
                                      </p:cBhvr>
                                      <p:to>
                                        <p:strVal val="visible"/>
                                      </p:to>
                                    </p:set>
                                  </p:childTnLst>
                                </p:cTn>
                              </p:par>
                            </p:childTnLst>
                          </p:cTn>
                        </p:par>
                        <p:par>
                          <p:cTn id="130" fill="hold">
                            <p:stCondLst>
                              <p:cond delay="3360"/>
                            </p:stCondLst>
                            <p:childTnLst>
                              <p:par>
                                <p:cTn id="131" presetID="1" presetClass="entr" presetSubtype="0" fill="hold" grpId="0" nodeType="afterEffect">
                                  <p:stCondLst>
                                    <p:cond delay="80"/>
                                  </p:stCondLst>
                                  <p:childTnLst>
                                    <p:set>
                                      <p:cBhvr>
                                        <p:cTn id="132" dur="1" fill="hold">
                                          <p:stCondLst>
                                            <p:cond delay="0"/>
                                          </p:stCondLst>
                                        </p:cTn>
                                        <p:tgtEl>
                                          <p:spTgt spid="624"/>
                                        </p:tgtEl>
                                        <p:attrNameLst>
                                          <p:attrName>style.visibility</p:attrName>
                                        </p:attrNameLst>
                                      </p:cBhvr>
                                      <p:to>
                                        <p:strVal val="visible"/>
                                      </p:to>
                                    </p:set>
                                  </p:childTnLst>
                                </p:cTn>
                              </p:par>
                            </p:childTnLst>
                          </p:cTn>
                        </p:par>
                        <p:par>
                          <p:cTn id="133" fill="hold">
                            <p:stCondLst>
                              <p:cond delay="3440"/>
                            </p:stCondLst>
                            <p:childTnLst>
                              <p:par>
                                <p:cTn id="134" presetID="1" presetClass="entr" presetSubtype="0" fill="hold" grpId="0" nodeType="afterEffect">
                                  <p:stCondLst>
                                    <p:cond delay="80"/>
                                  </p:stCondLst>
                                  <p:childTnLst>
                                    <p:set>
                                      <p:cBhvr>
                                        <p:cTn id="135" dur="1" fill="hold">
                                          <p:stCondLst>
                                            <p:cond delay="0"/>
                                          </p:stCondLst>
                                        </p:cTn>
                                        <p:tgtEl>
                                          <p:spTgt spid="625"/>
                                        </p:tgtEl>
                                        <p:attrNameLst>
                                          <p:attrName>style.visibility</p:attrName>
                                        </p:attrNameLst>
                                      </p:cBhvr>
                                      <p:to>
                                        <p:strVal val="visible"/>
                                      </p:to>
                                    </p:set>
                                  </p:childTnLst>
                                </p:cTn>
                              </p:par>
                            </p:childTnLst>
                          </p:cTn>
                        </p:par>
                        <p:par>
                          <p:cTn id="136" fill="hold">
                            <p:stCondLst>
                              <p:cond delay="3520"/>
                            </p:stCondLst>
                            <p:childTnLst>
                              <p:par>
                                <p:cTn id="137" presetID="1" presetClass="entr" presetSubtype="0" fill="hold" grpId="0" nodeType="afterEffect">
                                  <p:stCondLst>
                                    <p:cond delay="80"/>
                                  </p:stCondLst>
                                  <p:childTnLst>
                                    <p:set>
                                      <p:cBhvr>
                                        <p:cTn id="138" dur="1" fill="hold">
                                          <p:stCondLst>
                                            <p:cond delay="0"/>
                                          </p:stCondLst>
                                        </p:cTn>
                                        <p:tgtEl>
                                          <p:spTgt spid="626"/>
                                        </p:tgtEl>
                                        <p:attrNameLst>
                                          <p:attrName>style.visibility</p:attrName>
                                        </p:attrNameLst>
                                      </p:cBhvr>
                                      <p:to>
                                        <p:strVal val="visible"/>
                                      </p:to>
                                    </p:set>
                                  </p:childTnLst>
                                </p:cTn>
                              </p:par>
                            </p:childTnLst>
                          </p:cTn>
                        </p:par>
                        <p:par>
                          <p:cTn id="139" fill="hold">
                            <p:stCondLst>
                              <p:cond delay="3600"/>
                            </p:stCondLst>
                            <p:childTnLst>
                              <p:par>
                                <p:cTn id="140" presetID="1" presetClass="entr" presetSubtype="0" fill="hold" grpId="0" nodeType="afterEffect">
                                  <p:stCondLst>
                                    <p:cond delay="80"/>
                                  </p:stCondLst>
                                  <p:childTnLst>
                                    <p:set>
                                      <p:cBhvr>
                                        <p:cTn id="141" dur="1" fill="hold">
                                          <p:stCondLst>
                                            <p:cond delay="0"/>
                                          </p:stCondLst>
                                        </p:cTn>
                                        <p:tgtEl>
                                          <p:spTgt spid="627"/>
                                        </p:tgtEl>
                                        <p:attrNameLst>
                                          <p:attrName>style.visibility</p:attrName>
                                        </p:attrNameLst>
                                      </p:cBhvr>
                                      <p:to>
                                        <p:strVal val="visible"/>
                                      </p:to>
                                    </p:set>
                                  </p:childTnLst>
                                </p:cTn>
                              </p:par>
                            </p:childTnLst>
                          </p:cTn>
                        </p:par>
                        <p:par>
                          <p:cTn id="142" fill="hold">
                            <p:stCondLst>
                              <p:cond delay="3680"/>
                            </p:stCondLst>
                            <p:childTnLst>
                              <p:par>
                                <p:cTn id="143" presetID="1" presetClass="entr" presetSubtype="0" fill="hold" grpId="0" nodeType="afterEffect">
                                  <p:stCondLst>
                                    <p:cond delay="80"/>
                                  </p:stCondLst>
                                  <p:childTnLst>
                                    <p:set>
                                      <p:cBhvr>
                                        <p:cTn id="144" dur="1" fill="hold">
                                          <p:stCondLst>
                                            <p:cond delay="0"/>
                                          </p:stCondLst>
                                        </p:cTn>
                                        <p:tgtEl>
                                          <p:spTgt spid="628"/>
                                        </p:tgtEl>
                                        <p:attrNameLst>
                                          <p:attrName>style.visibility</p:attrName>
                                        </p:attrNameLst>
                                      </p:cBhvr>
                                      <p:to>
                                        <p:strVal val="visible"/>
                                      </p:to>
                                    </p:set>
                                  </p:childTnLst>
                                </p:cTn>
                              </p:par>
                            </p:childTnLst>
                          </p:cTn>
                        </p:par>
                        <p:par>
                          <p:cTn id="145" fill="hold">
                            <p:stCondLst>
                              <p:cond delay="3760"/>
                            </p:stCondLst>
                            <p:childTnLst>
                              <p:par>
                                <p:cTn id="146" presetID="1" presetClass="entr" presetSubtype="0" fill="hold" grpId="0" nodeType="afterEffect">
                                  <p:stCondLst>
                                    <p:cond delay="80"/>
                                  </p:stCondLst>
                                  <p:childTnLst>
                                    <p:set>
                                      <p:cBhvr>
                                        <p:cTn id="147" dur="1" fill="hold">
                                          <p:stCondLst>
                                            <p:cond delay="0"/>
                                          </p:stCondLst>
                                        </p:cTn>
                                        <p:tgtEl>
                                          <p:spTgt spid="629"/>
                                        </p:tgtEl>
                                        <p:attrNameLst>
                                          <p:attrName>style.visibility</p:attrName>
                                        </p:attrNameLst>
                                      </p:cBhvr>
                                      <p:to>
                                        <p:strVal val="visible"/>
                                      </p:to>
                                    </p:set>
                                  </p:childTnLst>
                                </p:cTn>
                              </p:par>
                            </p:childTnLst>
                          </p:cTn>
                        </p:par>
                        <p:par>
                          <p:cTn id="148" fill="hold">
                            <p:stCondLst>
                              <p:cond delay="3840"/>
                            </p:stCondLst>
                            <p:childTnLst>
                              <p:par>
                                <p:cTn id="149" presetID="1" presetClass="entr" presetSubtype="0" fill="hold" grpId="0" nodeType="afterEffect">
                                  <p:stCondLst>
                                    <p:cond delay="80"/>
                                  </p:stCondLst>
                                  <p:childTnLst>
                                    <p:set>
                                      <p:cBhvr>
                                        <p:cTn id="150" dur="1" fill="hold">
                                          <p:stCondLst>
                                            <p:cond delay="0"/>
                                          </p:stCondLst>
                                        </p:cTn>
                                        <p:tgtEl>
                                          <p:spTgt spid="630"/>
                                        </p:tgtEl>
                                        <p:attrNameLst>
                                          <p:attrName>style.visibility</p:attrName>
                                        </p:attrNameLst>
                                      </p:cBhvr>
                                      <p:to>
                                        <p:strVal val="visible"/>
                                      </p:to>
                                    </p:set>
                                  </p:childTnLst>
                                </p:cTn>
                              </p:par>
                            </p:childTnLst>
                          </p:cTn>
                        </p:par>
                        <p:par>
                          <p:cTn id="151" fill="hold">
                            <p:stCondLst>
                              <p:cond delay="3920"/>
                            </p:stCondLst>
                            <p:childTnLst>
                              <p:par>
                                <p:cTn id="152" presetID="1" presetClass="entr" presetSubtype="0" fill="hold" grpId="0" nodeType="afterEffect">
                                  <p:stCondLst>
                                    <p:cond delay="80"/>
                                  </p:stCondLst>
                                  <p:childTnLst>
                                    <p:set>
                                      <p:cBhvr>
                                        <p:cTn id="153" dur="1" fill="hold">
                                          <p:stCondLst>
                                            <p:cond delay="0"/>
                                          </p:stCondLst>
                                        </p:cTn>
                                        <p:tgtEl>
                                          <p:spTgt spid="631"/>
                                        </p:tgtEl>
                                        <p:attrNameLst>
                                          <p:attrName>style.visibility</p:attrName>
                                        </p:attrNameLst>
                                      </p:cBhvr>
                                      <p:to>
                                        <p:strVal val="visible"/>
                                      </p:to>
                                    </p:set>
                                  </p:childTnLst>
                                </p:cTn>
                              </p:par>
                            </p:childTnLst>
                          </p:cTn>
                        </p:par>
                        <p:par>
                          <p:cTn id="154" fill="hold">
                            <p:stCondLst>
                              <p:cond delay="4000"/>
                            </p:stCondLst>
                            <p:childTnLst>
                              <p:par>
                                <p:cTn id="155" presetID="1" presetClass="entr" presetSubtype="0" fill="hold" grpId="0" nodeType="afterEffect">
                                  <p:stCondLst>
                                    <p:cond delay="80"/>
                                  </p:stCondLst>
                                  <p:childTnLst>
                                    <p:set>
                                      <p:cBhvr>
                                        <p:cTn id="156" dur="1" fill="hold">
                                          <p:stCondLst>
                                            <p:cond delay="0"/>
                                          </p:stCondLst>
                                        </p:cTn>
                                        <p:tgtEl>
                                          <p:spTgt spid="632"/>
                                        </p:tgtEl>
                                        <p:attrNameLst>
                                          <p:attrName>style.visibility</p:attrName>
                                        </p:attrNameLst>
                                      </p:cBhvr>
                                      <p:to>
                                        <p:strVal val="visible"/>
                                      </p:to>
                                    </p:set>
                                  </p:childTnLst>
                                </p:cTn>
                              </p:par>
                            </p:childTnLst>
                          </p:cTn>
                        </p:par>
                        <p:par>
                          <p:cTn id="157" fill="hold">
                            <p:stCondLst>
                              <p:cond delay="4080"/>
                            </p:stCondLst>
                            <p:childTnLst>
                              <p:par>
                                <p:cTn id="158" presetID="1" presetClass="entr" presetSubtype="0" fill="hold" grpId="0" nodeType="afterEffect">
                                  <p:stCondLst>
                                    <p:cond delay="80"/>
                                  </p:stCondLst>
                                  <p:childTnLst>
                                    <p:set>
                                      <p:cBhvr>
                                        <p:cTn id="159" dur="1" fill="hold">
                                          <p:stCondLst>
                                            <p:cond delay="0"/>
                                          </p:stCondLst>
                                        </p:cTn>
                                        <p:tgtEl>
                                          <p:spTgt spid="633"/>
                                        </p:tgtEl>
                                        <p:attrNameLst>
                                          <p:attrName>style.visibility</p:attrName>
                                        </p:attrNameLst>
                                      </p:cBhvr>
                                      <p:to>
                                        <p:strVal val="visible"/>
                                      </p:to>
                                    </p:set>
                                  </p:childTnLst>
                                </p:cTn>
                              </p:par>
                            </p:childTnLst>
                          </p:cTn>
                        </p:par>
                        <p:par>
                          <p:cTn id="160" fill="hold">
                            <p:stCondLst>
                              <p:cond delay="4160"/>
                            </p:stCondLst>
                            <p:childTnLst>
                              <p:par>
                                <p:cTn id="161" presetID="1" presetClass="entr" presetSubtype="0" fill="hold" grpId="0" nodeType="afterEffect">
                                  <p:stCondLst>
                                    <p:cond delay="80"/>
                                  </p:stCondLst>
                                  <p:childTnLst>
                                    <p:set>
                                      <p:cBhvr>
                                        <p:cTn id="162" dur="1" fill="hold">
                                          <p:stCondLst>
                                            <p:cond delay="0"/>
                                          </p:stCondLst>
                                        </p:cTn>
                                        <p:tgtEl>
                                          <p:spTgt spid="634"/>
                                        </p:tgtEl>
                                        <p:attrNameLst>
                                          <p:attrName>style.visibility</p:attrName>
                                        </p:attrNameLst>
                                      </p:cBhvr>
                                      <p:to>
                                        <p:strVal val="visible"/>
                                      </p:to>
                                    </p:set>
                                  </p:childTnLst>
                                </p:cTn>
                              </p:par>
                            </p:childTnLst>
                          </p:cTn>
                        </p:par>
                        <p:par>
                          <p:cTn id="163" fill="hold">
                            <p:stCondLst>
                              <p:cond delay="4240"/>
                            </p:stCondLst>
                            <p:childTnLst>
                              <p:par>
                                <p:cTn id="164" presetID="1" presetClass="entr" presetSubtype="0" fill="hold" grpId="0" nodeType="afterEffect">
                                  <p:stCondLst>
                                    <p:cond delay="80"/>
                                  </p:stCondLst>
                                  <p:childTnLst>
                                    <p:set>
                                      <p:cBhvr>
                                        <p:cTn id="165" dur="1" fill="hold">
                                          <p:stCondLst>
                                            <p:cond delay="0"/>
                                          </p:stCondLst>
                                        </p:cTn>
                                        <p:tgtEl>
                                          <p:spTgt spid="635"/>
                                        </p:tgtEl>
                                        <p:attrNameLst>
                                          <p:attrName>style.visibility</p:attrName>
                                        </p:attrNameLst>
                                      </p:cBhvr>
                                      <p:to>
                                        <p:strVal val="visible"/>
                                      </p:to>
                                    </p:set>
                                  </p:childTnLst>
                                </p:cTn>
                              </p:par>
                            </p:childTnLst>
                          </p:cTn>
                        </p:par>
                        <p:par>
                          <p:cTn id="166" fill="hold">
                            <p:stCondLst>
                              <p:cond delay="4320"/>
                            </p:stCondLst>
                            <p:childTnLst>
                              <p:par>
                                <p:cTn id="167" presetID="1" presetClass="entr" presetSubtype="0" fill="hold" grpId="0" nodeType="afterEffect">
                                  <p:stCondLst>
                                    <p:cond delay="80"/>
                                  </p:stCondLst>
                                  <p:childTnLst>
                                    <p:set>
                                      <p:cBhvr>
                                        <p:cTn id="168" dur="1" fill="hold">
                                          <p:stCondLst>
                                            <p:cond delay="0"/>
                                          </p:stCondLst>
                                        </p:cTn>
                                        <p:tgtEl>
                                          <p:spTgt spid="636"/>
                                        </p:tgtEl>
                                        <p:attrNameLst>
                                          <p:attrName>style.visibility</p:attrName>
                                        </p:attrNameLst>
                                      </p:cBhvr>
                                      <p:to>
                                        <p:strVal val="visible"/>
                                      </p:to>
                                    </p:set>
                                  </p:childTnLst>
                                </p:cTn>
                              </p:par>
                            </p:childTnLst>
                          </p:cTn>
                        </p:par>
                        <p:par>
                          <p:cTn id="169" fill="hold">
                            <p:stCondLst>
                              <p:cond delay="4400"/>
                            </p:stCondLst>
                            <p:childTnLst>
                              <p:par>
                                <p:cTn id="170" presetID="1" presetClass="entr" presetSubtype="0" fill="hold" grpId="0" nodeType="afterEffect">
                                  <p:stCondLst>
                                    <p:cond delay="80"/>
                                  </p:stCondLst>
                                  <p:childTnLst>
                                    <p:set>
                                      <p:cBhvr>
                                        <p:cTn id="171" dur="1" fill="hold">
                                          <p:stCondLst>
                                            <p:cond delay="0"/>
                                          </p:stCondLst>
                                        </p:cTn>
                                        <p:tgtEl>
                                          <p:spTgt spid="637"/>
                                        </p:tgtEl>
                                        <p:attrNameLst>
                                          <p:attrName>style.visibility</p:attrName>
                                        </p:attrNameLst>
                                      </p:cBhvr>
                                      <p:to>
                                        <p:strVal val="visible"/>
                                      </p:to>
                                    </p:set>
                                  </p:childTnLst>
                                </p:cTn>
                              </p:par>
                            </p:childTnLst>
                          </p:cTn>
                        </p:par>
                        <p:par>
                          <p:cTn id="172" fill="hold">
                            <p:stCondLst>
                              <p:cond delay="4480"/>
                            </p:stCondLst>
                            <p:childTnLst>
                              <p:par>
                                <p:cTn id="173" presetID="1" presetClass="entr" presetSubtype="0" fill="hold" grpId="0" nodeType="afterEffect">
                                  <p:stCondLst>
                                    <p:cond delay="80"/>
                                  </p:stCondLst>
                                  <p:childTnLst>
                                    <p:set>
                                      <p:cBhvr>
                                        <p:cTn id="174" dur="1" fill="hold">
                                          <p:stCondLst>
                                            <p:cond delay="0"/>
                                          </p:stCondLst>
                                        </p:cTn>
                                        <p:tgtEl>
                                          <p:spTgt spid="638"/>
                                        </p:tgtEl>
                                        <p:attrNameLst>
                                          <p:attrName>style.visibility</p:attrName>
                                        </p:attrNameLst>
                                      </p:cBhvr>
                                      <p:to>
                                        <p:strVal val="visible"/>
                                      </p:to>
                                    </p:set>
                                  </p:childTnLst>
                                </p:cTn>
                              </p:par>
                            </p:childTnLst>
                          </p:cTn>
                        </p:par>
                        <p:par>
                          <p:cTn id="175" fill="hold">
                            <p:stCondLst>
                              <p:cond delay="4560"/>
                            </p:stCondLst>
                            <p:childTnLst>
                              <p:par>
                                <p:cTn id="176" presetID="1" presetClass="entr" presetSubtype="0" fill="hold" grpId="0" nodeType="afterEffect">
                                  <p:stCondLst>
                                    <p:cond delay="80"/>
                                  </p:stCondLst>
                                  <p:childTnLst>
                                    <p:set>
                                      <p:cBhvr>
                                        <p:cTn id="177" dur="1" fill="hold">
                                          <p:stCondLst>
                                            <p:cond delay="0"/>
                                          </p:stCondLst>
                                        </p:cTn>
                                        <p:tgtEl>
                                          <p:spTgt spid="639"/>
                                        </p:tgtEl>
                                        <p:attrNameLst>
                                          <p:attrName>style.visibility</p:attrName>
                                        </p:attrNameLst>
                                      </p:cBhvr>
                                      <p:to>
                                        <p:strVal val="visible"/>
                                      </p:to>
                                    </p:set>
                                  </p:childTnLst>
                                </p:cTn>
                              </p:par>
                            </p:childTnLst>
                          </p:cTn>
                        </p:par>
                        <p:par>
                          <p:cTn id="178" fill="hold">
                            <p:stCondLst>
                              <p:cond delay="4640"/>
                            </p:stCondLst>
                            <p:childTnLst>
                              <p:par>
                                <p:cTn id="179" presetID="1" presetClass="entr" presetSubtype="0" fill="hold" grpId="0" nodeType="afterEffect">
                                  <p:stCondLst>
                                    <p:cond delay="80"/>
                                  </p:stCondLst>
                                  <p:childTnLst>
                                    <p:set>
                                      <p:cBhvr>
                                        <p:cTn id="180" dur="1" fill="hold">
                                          <p:stCondLst>
                                            <p:cond delay="0"/>
                                          </p:stCondLst>
                                        </p:cTn>
                                        <p:tgtEl>
                                          <p:spTgt spid="640"/>
                                        </p:tgtEl>
                                        <p:attrNameLst>
                                          <p:attrName>style.visibility</p:attrName>
                                        </p:attrNameLst>
                                      </p:cBhvr>
                                      <p:to>
                                        <p:strVal val="visible"/>
                                      </p:to>
                                    </p:set>
                                  </p:childTnLst>
                                </p:cTn>
                              </p:par>
                            </p:childTnLst>
                          </p:cTn>
                        </p:par>
                        <p:par>
                          <p:cTn id="181" fill="hold">
                            <p:stCondLst>
                              <p:cond delay="4720"/>
                            </p:stCondLst>
                            <p:childTnLst>
                              <p:par>
                                <p:cTn id="182" presetID="1" presetClass="entr" presetSubtype="0" fill="hold" grpId="0" nodeType="afterEffect">
                                  <p:stCondLst>
                                    <p:cond delay="80"/>
                                  </p:stCondLst>
                                  <p:childTnLst>
                                    <p:set>
                                      <p:cBhvr>
                                        <p:cTn id="183" dur="1" fill="hold">
                                          <p:stCondLst>
                                            <p:cond delay="0"/>
                                          </p:stCondLst>
                                        </p:cTn>
                                        <p:tgtEl>
                                          <p:spTgt spid="641"/>
                                        </p:tgtEl>
                                        <p:attrNameLst>
                                          <p:attrName>style.visibility</p:attrName>
                                        </p:attrNameLst>
                                      </p:cBhvr>
                                      <p:to>
                                        <p:strVal val="visible"/>
                                      </p:to>
                                    </p:set>
                                  </p:childTnLst>
                                </p:cTn>
                              </p:par>
                            </p:childTnLst>
                          </p:cTn>
                        </p:par>
                        <p:par>
                          <p:cTn id="184" fill="hold">
                            <p:stCondLst>
                              <p:cond delay="4800"/>
                            </p:stCondLst>
                            <p:childTnLst>
                              <p:par>
                                <p:cTn id="185" presetID="1" presetClass="entr" presetSubtype="0" fill="hold" grpId="0" nodeType="afterEffect">
                                  <p:stCondLst>
                                    <p:cond delay="80"/>
                                  </p:stCondLst>
                                  <p:childTnLst>
                                    <p:set>
                                      <p:cBhvr>
                                        <p:cTn id="186" dur="1" fill="hold">
                                          <p:stCondLst>
                                            <p:cond delay="0"/>
                                          </p:stCondLst>
                                        </p:cTn>
                                        <p:tgtEl>
                                          <p:spTgt spid="642"/>
                                        </p:tgtEl>
                                        <p:attrNameLst>
                                          <p:attrName>style.visibility</p:attrName>
                                        </p:attrNameLst>
                                      </p:cBhvr>
                                      <p:to>
                                        <p:strVal val="visible"/>
                                      </p:to>
                                    </p:set>
                                  </p:childTnLst>
                                </p:cTn>
                              </p:par>
                            </p:childTnLst>
                          </p:cTn>
                        </p:par>
                        <p:par>
                          <p:cTn id="187" fill="hold">
                            <p:stCondLst>
                              <p:cond delay="4880"/>
                            </p:stCondLst>
                            <p:childTnLst>
                              <p:par>
                                <p:cTn id="188" presetID="1" presetClass="entr" presetSubtype="0" fill="hold" grpId="0" nodeType="afterEffect">
                                  <p:stCondLst>
                                    <p:cond delay="80"/>
                                  </p:stCondLst>
                                  <p:childTnLst>
                                    <p:set>
                                      <p:cBhvr>
                                        <p:cTn id="189" dur="1" fill="hold">
                                          <p:stCondLst>
                                            <p:cond delay="0"/>
                                          </p:stCondLst>
                                        </p:cTn>
                                        <p:tgtEl>
                                          <p:spTgt spid="643"/>
                                        </p:tgtEl>
                                        <p:attrNameLst>
                                          <p:attrName>style.visibility</p:attrName>
                                        </p:attrNameLst>
                                      </p:cBhvr>
                                      <p:to>
                                        <p:strVal val="visible"/>
                                      </p:to>
                                    </p:set>
                                  </p:childTnLst>
                                </p:cTn>
                              </p:par>
                            </p:childTnLst>
                          </p:cTn>
                        </p:par>
                        <p:par>
                          <p:cTn id="190" fill="hold">
                            <p:stCondLst>
                              <p:cond delay="4960"/>
                            </p:stCondLst>
                            <p:childTnLst>
                              <p:par>
                                <p:cTn id="191" presetID="1" presetClass="entr" presetSubtype="0" fill="hold" grpId="0" nodeType="afterEffect">
                                  <p:stCondLst>
                                    <p:cond delay="80"/>
                                  </p:stCondLst>
                                  <p:childTnLst>
                                    <p:set>
                                      <p:cBhvr>
                                        <p:cTn id="192" dur="1" fill="hold">
                                          <p:stCondLst>
                                            <p:cond delay="0"/>
                                          </p:stCondLst>
                                        </p:cTn>
                                        <p:tgtEl>
                                          <p:spTgt spid="644"/>
                                        </p:tgtEl>
                                        <p:attrNameLst>
                                          <p:attrName>style.visibility</p:attrName>
                                        </p:attrNameLst>
                                      </p:cBhvr>
                                      <p:to>
                                        <p:strVal val="visible"/>
                                      </p:to>
                                    </p:set>
                                  </p:childTnLst>
                                </p:cTn>
                              </p:par>
                            </p:childTnLst>
                          </p:cTn>
                        </p:par>
                        <p:par>
                          <p:cTn id="193" fill="hold">
                            <p:stCondLst>
                              <p:cond delay="5040"/>
                            </p:stCondLst>
                            <p:childTnLst>
                              <p:par>
                                <p:cTn id="194" presetID="1" presetClass="entr" presetSubtype="0" fill="hold" grpId="0" nodeType="afterEffect">
                                  <p:stCondLst>
                                    <p:cond delay="80"/>
                                  </p:stCondLst>
                                  <p:childTnLst>
                                    <p:set>
                                      <p:cBhvr>
                                        <p:cTn id="195" dur="1" fill="hold">
                                          <p:stCondLst>
                                            <p:cond delay="0"/>
                                          </p:stCondLst>
                                        </p:cTn>
                                        <p:tgtEl>
                                          <p:spTgt spid="645"/>
                                        </p:tgtEl>
                                        <p:attrNameLst>
                                          <p:attrName>style.visibility</p:attrName>
                                        </p:attrNameLst>
                                      </p:cBhvr>
                                      <p:to>
                                        <p:strVal val="visible"/>
                                      </p:to>
                                    </p:set>
                                  </p:childTnLst>
                                </p:cTn>
                              </p:par>
                            </p:childTnLst>
                          </p:cTn>
                        </p:par>
                        <p:par>
                          <p:cTn id="196" fill="hold">
                            <p:stCondLst>
                              <p:cond delay="5120"/>
                            </p:stCondLst>
                            <p:childTnLst>
                              <p:par>
                                <p:cTn id="197" presetID="1" presetClass="entr" presetSubtype="0" fill="hold" grpId="0" nodeType="afterEffect">
                                  <p:stCondLst>
                                    <p:cond delay="80"/>
                                  </p:stCondLst>
                                  <p:childTnLst>
                                    <p:set>
                                      <p:cBhvr>
                                        <p:cTn id="198" dur="1" fill="hold">
                                          <p:stCondLst>
                                            <p:cond delay="0"/>
                                          </p:stCondLst>
                                        </p:cTn>
                                        <p:tgtEl>
                                          <p:spTgt spid="646"/>
                                        </p:tgtEl>
                                        <p:attrNameLst>
                                          <p:attrName>style.visibility</p:attrName>
                                        </p:attrNameLst>
                                      </p:cBhvr>
                                      <p:to>
                                        <p:strVal val="visible"/>
                                      </p:to>
                                    </p:set>
                                  </p:childTnLst>
                                </p:cTn>
                              </p:par>
                            </p:childTnLst>
                          </p:cTn>
                        </p:par>
                        <p:par>
                          <p:cTn id="199" fill="hold">
                            <p:stCondLst>
                              <p:cond delay="5200"/>
                            </p:stCondLst>
                            <p:childTnLst>
                              <p:par>
                                <p:cTn id="200" presetID="1" presetClass="entr" presetSubtype="0" fill="hold" grpId="0" nodeType="afterEffect">
                                  <p:stCondLst>
                                    <p:cond delay="80"/>
                                  </p:stCondLst>
                                  <p:childTnLst>
                                    <p:set>
                                      <p:cBhvr>
                                        <p:cTn id="201" dur="1" fill="hold">
                                          <p:stCondLst>
                                            <p:cond delay="0"/>
                                          </p:stCondLst>
                                        </p:cTn>
                                        <p:tgtEl>
                                          <p:spTgt spid="647"/>
                                        </p:tgtEl>
                                        <p:attrNameLst>
                                          <p:attrName>style.visibility</p:attrName>
                                        </p:attrNameLst>
                                      </p:cBhvr>
                                      <p:to>
                                        <p:strVal val="visible"/>
                                      </p:to>
                                    </p:set>
                                  </p:childTnLst>
                                </p:cTn>
                              </p:par>
                            </p:childTnLst>
                          </p:cTn>
                        </p:par>
                        <p:par>
                          <p:cTn id="202" fill="hold">
                            <p:stCondLst>
                              <p:cond delay="5280"/>
                            </p:stCondLst>
                            <p:childTnLst>
                              <p:par>
                                <p:cTn id="203" presetID="1" presetClass="entr" presetSubtype="0" fill="hold" grpId="0" nodeType="afterEffect">
                                  <p:stCondLst>
                                    <p:cond delay="80"/>
                                  </p:stCondLst>
                                  <p:childTnLst>
                                    <p:set>
                                      <p:cBhvr>
                                        <p:cTn id="204" dur="1" fill="hold">
                                          <p:stCondLst>
                                            <p:cond delay="0"/>
                                          </p:stCondLst>
                                        </p:cTn>
                                        <p:tgtEl>
                                          <p:spTgt spid="648"/>
                                        </p:tgtEl>
                                        <p:attrNameLst>
                                          <p:attrName>style.visibility</p:attrName>
                                        </p:attrNameLst>
                                      </p:cBhvr>
                                      <p:to>
                                        <p:strVal val="visible"/>
                                      </p:to>
                                    </p:set>
                                  </p:childTnLst>
                                </p:cTn>
                              </p:par>
                            </p:childTnLst>
                          </p:cTn>
                        </p:par>
                        <p:par>
                          <p:cTn id="205" fill="hold">
                            <p:stCondLst>
                              <p:cond delay="5360"/>
                            </p:stCondLst>
                            <p:childTnLst>
                              <p:par>
                                <p:cTn id="206" presetID="1" presetClass="entr" presetSubtype="0" fill="hold" grpId="0" nodeType="afterEffect">
                                  <p:stCondLst>
                                    <p:cond delay="80"/>
                                  </p:stCondLst>
                                  <p:childTnLst>
                                    <p:set>
                                      <p:cBhvr>
                                        <p:cTn id="207" dur="1" fill="hold">
                                          <p:stCondLst>
                                            <p:cond delay="0"/>
                                          </p:stCondLst>
                                        </p:cTn>
                                        <p:tgtEl>
                                          <p:spTgt spid="649"/>
                                        </p:tgtEl>
                                        <p:attrNameLst>
                                          <p:attrName>style.visibility</p:attrName>
                                        </p:attrNameLst>
                                      </p:cBhvr>
                                      <p:to>
                                        <p:strVal val="visible"/>
                                      </p:to>
                                    </p:set>
                                  </p:childTnLst>
                                </p:cTn>
                              </p:par>
                            </p:childTnLst>
                          </p:cTn>
                        </p:par>
                        <p:par>
                          <p:cTn id="208" fill="hold">
                            <p:stCondLst>
                              <p:cond delay="5440"/>
                            </p:stCondLst>
                            <p:childTnLst>
                              <p:par>
                                <p:cTn id="209" presetID="1" presetClass="entr" presetSubtype="0" fill="hold" grpId="0" nodeType="afterEffect">
                                  <p:stCondLst>
                                    <p:cond delay="80"/>
                                  </p:stCondLst>
                                  <p:childTnLst>
                                    <p:set>
                                      <p:cBhvr>
                                        <p:cTn id="210" dur="1" fill="hold">
                                          <p:stCondLst>
                                            <p:cond delay="0"/>
                                          </p:stCondLst>
                                        </p:cTn>
                                        <p:tgtEl>
                                          <p:spTgt spid="650"/>
                                        </p:tgtEl>
                                        <p:attrNameLst>
                                          <p:attrName>style.visibility</p:attrName>
                                        </p:attrNameLst>
                                      </p:cBhvr>
                                      <p:to>
                                        <p:strVal val="visible"/>
                                      </p:to>
                                    </p:set>
                                  </p:childTnLst>
                                </p:cTn>
                              </p:par>
                            </p:childTnLst>
                          </p:cTn>
                        </p:par>
                        <p:par>
                          <p:cTn id="211" fill="hold">
                            <p:stCondLst>
                              <p:cond delay="5520"/>
                            </p:stCondLst>
                            <p:childTnLst>
                              <p:par>
                                <p:cTn id="212" presetID="1" presetClass="entr" presetSubtype="0" fill="hold" grpId="0" nodeType="afterEffect">
                                  <p:stCondLst>
                                    <p:cond delay="80"/>
                                  </p:stCondLst>
                                  <p:childTnLst>
                                    <p:set>
                                      <p:cBhvr>
                                        <p:cTn id="213" dur="1" fill="hold">
                                          <p:stCondLst>
                                            <p:cond delay="0"/>
                                          </p:stCondLst>
                                        </p:cTn>
                                        <p:tgtEl>
                                          <p:spTgt spid="651"/>
                                        </p:tgtEl>
                                        <p:attrNameLst>
                                          <p:attrName>style.visibility</p:attrName>
                                        </p:attrNameLst>
                                      </p:cBhvr>
                                      <p:to>
                                        <p:strVal val="visible"/>
                                      </p:to>
                                    </p:set>
                                  </p:childTnLst>
                                </p:cTn>
                              </p:par>
                            </p:childTnLst>
                          </p:cTn>
                        </p:par>
                        <p:par>
                          <p:cTn id="214" fill="hold">
                            <p:stCondLst>
                              <p:cond delay="5600"/>
                            </p:stCondLst>
                            <p:childTnLst>
                              <p:par>
                                <p:cTn id="215" presetID="1" presetClass="entr" presetSubtype="0" fill="hold" grpId="0" nodeType="afterEffect">
                                  <p:stCondLst>
                                    <p:cond delay="80"/>
                                  </p:stCondLst>
                                  <p:childTnLst>
                                    <p:set>
                                      <p:cBhvr>
                                        <p:cTn id="216" dur="1" fill="hold">
                                          <p:stCondLst>
                                            <p:cond delay="0"/>
                                          </p:stCondLst>
                                        </p:cTn>
                                        <p:tgtEl>
                                          <p:spTgt spid="652"/>
                                        </p:tgtEl>
                                        <p:attrNameLst>
                                          <p:attrName>style.visibility</p:attrName>
                                        </p:attrNameLst>
                                      </p:cBhvr>
                                      <p:to>
                                        <p:strVal val="visible"/>
                                      </p:to>
                                    </p:set>
                                  </p:childTnLst>
                                </p:cTn>
                              </p:par>
                            </p:childTnLst>
                          </p:cTn>
                        </p:par>
                        <p:par>
                          <p:cTn id="217" fill="hold">
                            <p:stCondLst>
                              <p:cond delay="5680"/>
                            </p:stCondLst>
                            <p:childTnLst>
                              <p:par>
                                <p:cTn id="218" presetID="1" presetClass="entr" presetSubtype="0" fill="hold" grpId="0" nodeType="afterEffect">
                                  <p:stCondLst>
                                    <p:cond delay="80"/>
                                  </p:stCondLst>
                                  <p:childTnLst>
                                    <p:set>
                                      <p:cBhvr>
                                        <p:cTn id="219" dur="1" fill="hold">
                                          <p:stCondLst>
                                            <p:cond delay="0"/>
                                          </p:stCondLst>
                                        </p:cTn>
                                        <p:tgtEl>
                                          <p:spTgt spid="653"/>
                                        </p:tgtEl>
                                        <p:attrNameLst>
                                          <p:attrName>style.visibility</p:attrName>
                                        </p:attrNameLst>
                                      </p:cBhvr>
                                      <p:to>
                                        <p:strVal val="visible"/>
                                      </p:to>
                                    </p:set>
                                  </p:childTnLst>
                                </p:cTn>
                              </p:par>
                            </p:childTnLst>
                          </p:cTn>
                        </p:par>
                        <p:par>
                          <p:cTn id="220" fill="hold">
                            <p:stCondLst>
                              <p:cond delay="5760"/>
                            </p:stCondLst>
                            <p:childTnLst>
                              <p:par>
                                <p:cTn id="221" presetID="1" presetClass="entr" presetSubtype="0" fill="hold" grpId="0" nodeType="afterEffect">
                                  <p:stCondLst>
                                    <p:cond delay="80"/>
                                  </p:stCondLst>
                                  <p:childTnLst>
                                    <p:set>
                                      <p:cBhvr>
                                        <p:cTn id="222" dur="1" fill="hold">
                                          <p:stCondLst>
                                            <p:cond delay="0"/>
                                          </p:stCondLst>
                                        </p:cTn>
                                        <p:tgtEl>
                                          <p:spTgt spid="654"/>
                                        </p:tgtEl>
                                        <p:attrNameLst>
                                          <p:attrName>style.visibility</p:attrName>
                                        </p:attrNameLst>
                                      </p:cBhvr>
                                      <p:to>
                                        <p:strVal val="visible"/>
                                      </p:to>
                                    </p:set>
                                  </p:childTnLst>
                                </p:cTn>
                              </p:par>
                            </p:childTnLst>
                          </p:cTn>
                        </p:par>
                        <p:par>
                          <p:cTn id="223" fill="hold">
                            <p:stCondLst>
                              <p:cond delay="5840"/>
                            </p:stCondLst>
                            <p:childTnLst>
                              <p:par>
                                <p:cTn id="224" presetID="1" presetClass="entr" presetSubtype="0" fill="hold" grpId="0" nodeType="afterEffect">
                                  <p:stCondLst>
                                    <p:cond delay="80"/>
                                  </p:stCondLst>
                                  <p:childTnLst>
                                    <p:set>
                                      <p:cBhvr>
                                        <p:cTn id="225" dur="1" fill="hold">
                                          <p:stCondLst>
                                            <p:cond delay="0"/>
                                          </p:stCondLst>
                                        </p:cTn>
                                        <p:tgtEl>
                                          <p:spTgt spid="655"/>
                                        </p:tgtEl>
                                        <p:attrNameLst>
                                          <p:attrName>style.visibility</p:attrName>
                                        </p:attrNameLst>
                                      </p:cBhvr>
                                      <p:to>
                                        <p:strVal val="visible"/>
                                      </p:to>
                                    </p:set>
                                  </p:childTnLst>
                                </p:cTn>
                              </p:par>
                            </p:childTnLst>
                          </p:cTn>
                        </p:par>
                        <p:par>
                          <p:cTn id="226" fill="hold">
                            <p:stCondLst>
                              <p:cond delay="5920"/>
                            </p:stCondLst>
                            <p:childTnLst>
                              <p:par>
                                <p:cTn id="227" presetID="1" presetClass="entr" presetSubtype="0" fill="hold" grpId="0" nodeType="afterEffect">
                                  <p:stCondLst>
                                    <p:cond delay="80"/>
                                  </p:stCondLst>
                                  <p:childTnLst>
                                    <p:set>
                                      <p:cBhvr>
                                        <p:cTn id="228" dur="1" fill="hold">
                                          <p:stCondLst>
                                            <p:cond delay="0"/>
                                          </p:stCondLst>
                                        </p:cTn>
                                        <p:tgtEl>
                                          <p:spTgt spid="656"/>
                                        </p:tgtEl>
                                        <p:attrNameLst>
                                          <p:attrName>style.visibility</p:attrName>
                                        </p:attrNameLst>
                                      </p:cBhvr>
                                      <p:to>
                                        <p:strVal val="visible"/>
                                      </p:to>
                                    </p:set>
                                  </p:childTnLst>
                                </p:cTn>
                              </p:par>
                            </p:childTnLst>
                          </p:cTn>
                        </p:par>
                        <p:par>
                          <p:cTn id="229" fill="hold">
                            <p:stCondLst>
                              <p:cond delay="6000"/>
                            </p:stCondLst>
                            <p:childTnLst>
                              <p:par>
                                <p:cTn id="230" presetID="1" presetClass="entr" presetSubtype="0" fill="hold" grpId="0" nodeType="afterEffect">
                                  <p:stCondLst>
                                    <p:cond delay="80"/>
                                  </p:stCondLst>
                                  <p:childTnLst>
                                    <p:set>
                                      <p:cBhvr>
                                        <p:cTn id="231" dur="1" fill="hold">
                                          <p:stCondLst>
                                            <p:cond delay="0"/>
                                          </p:stCondLst>
                                        </p:cTn>
                                        <p:tgtEl>
                                          <p:spTgt spid="657"/>
                                        </p:tgtEl>
                                        <p:attrNameLst>
                                          <p:attrName>style.visibility</p:attrName>
                                        </p:attrNameLst>
                                      </p:cBhvr>
                                      <p:to>
                                        <p:strVal val="visible"/>
                                      </p:to>
                                    </p:set>
                                  </p:childTnLst>
                                </p:cTn>
                              </p:par>
                            </p:childTnLst>
                          </p:cTn>
                        </p:par>
                        <p:par>
                          <p:cTn id="232" fill="hold">
                            <p:stCondLst>
                              <p:cond delay="6080"/>
                            </p:stCondLst>
                            <p:childTnLst>
                              <p:par>
                                <p:cTn id="233" presetID="1" presetClass="entr" presetSubtype="0" fill="hold" grpId="0" nodeType="afterEffect">
                                  <p:stCondLst>
                                    <p:cond delay="80"/>
                                  </p:stCondLst>
                                  <p:childTnLst>
                                    <p:set>
                                      <p:cBhvr>
                                        <p:cTn id="234" dur="1" fill="hold">
                                          <p:stCondLst>
                                            <p:cond delay="0"/>
                                          </p:stCondLst>
                                        </p:cTn>
                                        <p:tgtEl>
                                          <p:spTgt spid="658"/>
                                        </p:tgtEl>
                                        <p:attrNameLst>
                                          <p:attrName>style.visibility</p:attrName>
                                        </p:attrNameLst>
                                      </p:cBhvr>
                                      <p:to>
                                        <p:strVal val="visible"/>
                                      </p:to>
                                    </p:set>
                                  </p:childTnLst>
                                </p:cTn>
                              </p:par>
                            </p:childTnLst>
                          </p:cTn>
                        </p:par>
                        <p:par>
                          <p:cTn id="235" fill="hold">
                            <p:stCondLst>
                              <p:cond delay="6160"/>
                            </p:stCondLst>
                            <p:childTnLst>
                              <p:par>
                                <p:cTn id="236" presetID="1" presetClass="entr" presetSubtype="0" fill="hold" grpId="0" nodeType="afterEffect">
                                  <p:stCondLst>
                                    <p:cond delay="80"/>
                                  </p:stCondLst>
                                  <p:childTnLst>
                                    <p:set>
                                      <p:cBhvr>
                                        <p:cTn id="237" dur="1" fill="hold">
                                          <p:stCondLst>
                                            <p:cond delay="0"/>
                                          </p:stCondLst>
                                        </p:cTn>
                                        <p:tgtEl>
                                          <p:spTgt spid="659"/>
                                        </p:tgtEl>
                                        <p:attrNameLst>
                                          <p:attrName>style.visibility</p:attrName>
                                        </p:attrNameLst>
                                      </p:cBhvr>
                                      <p:to>
                                        <p:strVal val="visible"/>
                                      </p:to>
                                    </p:set>
                                  </p:childTnLst>
                                </p:cTn>
                              </p:par>
                            </p:childTnLst>
                          </p:cTn>
                        </p:par>
                        <p:par>
                          <p:cTn id="238" fill="hold">
                            <p:stCondLst>
                              <p:cond delay="6240"/>
                            </p:stCondLst>
                            <p:childTnLst>
                              <p:par>
                                <p:cTn id="239" presetID="1" presetClass="entr" presetSubtype="0" fill="hold" grpId="0" nodeType="afterEffect">
                                  <p:stCondLst>
                                    <p:cond delay="80"/>
                                  </p:stCondLst>
                                  <p:childTnLst>
                                    <p:set>
                                      <p:cBhvr>
                                        <p:cTn id="240" dur="1" fill="hold">
                                          <p:stCondLst>
                                            <p:cond delay="0"/>
                                          </p:stCondLst>
                                        </p:cTn>
                                        <p:tgtEl>
                                          <p:spTgt spid="660"/>
                                        </p:tgtEl>
                                        <p:attrNameLst>
                                          <p:attrName>style.visibility</p:attrName>
                                        </p:attrNameLst>
                                      </p:cBhvr>
                                      <p:to>
                                        <p:strVal val="visible"/>
                                      </p:to>
                                    </p:set>
                                  </p:childTnLst>
                                </p:cTn>
                              </p:par>
                            </p:childTnLst>
                          </p:cTn>
                        </p:par>
                        <p:par>
                          <p:cTn id="241" fill="hold">
                            <p:stCondLst>
                              <p:cond delay="6320"/>
                            </p:stCondLst>
                            <p:childTnLst>
                              <p:par>
                                <p:cTn id="242" presetID="1" presetClass="entr" presetSubtype="0" fill="hold" grpId="0" nodeType="afterEffect">
                                  <p:stCondLst>
                                    <p:cond delay="80"/>
                                  </p:stCondLst>
                                  <p:childTnLst>
                                    <p:set>
                                      <p:cBhvr>
                                        <p:cTn id="243" dur="1" fill="hold">
                                          <p:stCondLst>
                                            <p:cond delay="0"/>
                                          </p:stCondLst>
                                        </p:cTn>
                                        <p:tgtEl>
                                          <p:spTgt spid="661"/>
                                        </p:tgtEl>
                                        <p:attrNameLst>
                                          <p:attrName>style.visibility</p:attrName>
                                        </p:attrNameLst>
                                      </p:cBhvr>
                                      <p:to>
                                        <p:strVal val="visible"/>
                                      </p:to>
                                    </p:set>
                                  </p:childTnLst>
                                </p:cTn>
                              </p:par>
                            </p:childTnLst>
                          </p:cTn>
                        </p:par>
                        <p:par>
                          <p:cTn id="244" fill="hold">
                            <p:stCondLst>
                              <p:cond delay="6400"/>
                            </p:stCondLst>
                            <p:childTnLst>
                              <p:par>
                                <p:cTn id="245" presetID="1" presetClass="entr" presetSubtype="0" fill="hold" grpId="0" nodeType="afterEffect">
                                  <p:stCondLst>
                                    <p:cond delay="80"/>
                                  </p:stCondLst>
                                  <p:childTnLst>
                                    <p:set>
                                      <p:cBhvr>
                                        <p:cTn id="246" dur="1" fill="hold">
                                          <p:stCondLst>
                                            <p:cond delay="0"/>
                                          </p:stCondLst>
                                        </p:cTn>
                                        <p:tgtEl>
                                          <p:spTgt spid="662"/>
                                        </p:tgtEl>
                                        <p:attrNameLst>
                                          <p:attrName>style.visibility</p:attrName>
                                        </p:attrNameLst>
                                      </p:cBhvr>
                                      <p:to>
                                        <p:strVal val="visible"/>
                                      </p:to>
                                    </p:set>
                                  </p:childTnLst>
                                </p:cTn>
                              </p:par>
                            </p:childTnLst>
                          </p:cTn>
                        </p:par>
                        <p:par>
                          <p:cTn id="247" fill="hold">
                            <p:stCondLst>
                              <p:cond delay="6480"/>
                            </p:stCondLst>
                            <p:childTnLst>
                              <p:par>
                                <p:cTn id="248" presetID="1" presetClass="entr" presetSubtype="0" fill="hold" grpId="0" nodeType="afterEffect">
                                  <p:stCondLst>
                                    <p:cond delay="80"/>
                                  </p:stCondLst>
                                  <p:childTnLst>
                                    <p:set>
                                      <p:cBhvr>
                                        <p:cTn id="249" dur="1" fill="hold">
                                          <p:stCondLst>
                                            <p:cond delay="0"/>
                                          </p:stCondLst>
                                        </p:cTn>
                                        <p:tgtEl>
                                          <p:spTgt spid="663"/>
                                        </p:tgtEl>
                                        <p:attrNameLst>
                                          <p:attrName>style.visibility</p:attrName>
                                        </p:attrNameLst>
                                      </p:cBhvr>
                                      <p:to>
                                        <p:strVal val="visible"/>
                                      </p:to>
                                    </p:set>
                                  </p:childTnLst>
                                </p:cTn>
                              </p:par>
                            </p:childTnLst>
                          </p:cTn>
                        </p:par>
                        <p:par>
                          <p:cTn id="250" fill="hold">
                            <p:stCondLst>
                              <p:cond delay="6560"/>
                            </p:stCondLst>
                            <p:childTnLst>
                              <p:par>
                                <p:cTn id="251" presetID="1" presetClass="entr" presetSubtype="0" fill="hold" grpId="0" nodeType="afterEffect">
                                  <p:stCondLst>
                                    <p:cond delay="80"/>
                                  </p:stCondLst>
                                  <p:childTnLst>
                                    <p:set>
                                      <p:cBhvr>
                                        <p:cTn id="252" dur="1" fill="hold">
                                          <p:stCondLst>
                                            <p:cond delay="0"/>
                                          </p:stCondLst>
                                        </p:cTn>
                                        <p:tgtEl>
                                          <p:spTgt spid="664"/>
                                        </p:tgtEl>
                                        <p:attrNameLst>
                                          <p:attrName>style.visibility</p:attrName>
                                        </p:attrNameLst>
                                      </p:cBhvr>
                                      <p:to>
                                        <p:strVal val="visible"/>
                                      </p:to>
                                    </p:set>
                                  </p:childTnLst>
                                </p:cTn>
                              </p:par>
                            </p:childTnLst>
                          </p:cTn>
                        </p:par>
                        <p:par>
                          <p:cTn id="253" fill="hold">
                            <p:stCondLst>
                              <p:cond delay="6640"/>
                            </p:stCondLst>
                            <p:childTnLst>
                              <p:par>
                                <p:cTn id="254" presetID="1" presetClass="entr" presetSubtype="0" fill="hold" grpId="0" nodeType="afterEffect">
                                  <p:stCondLst>
                                    <p:cond delay="80"/>
                                  </p:stCondLst>
                                  <p:childTnLst>
                                    <p:set>
                                      <p:cBhvr>
                                        <p:cTn id="255" dur="1" fill="hold">
                                          <p:stCondLst>
                                            <p:cond delay="0"/>
                                          </p:stCondLst>
                                        </p:cTn>
                                        <p:tgtEl>
                                          <p:spTgt spid="665"/>
                                        </p:tgtEl>
                                        <p:attrNameLst>
                                          <p:attrName>style.visibility</p:attrName>
                                        </p:attrNameLst>
                                      </p:cBhvr>
                                      <p:to>
                                        <p:strVal val="visible"/>
                                      </p:to>
                                    </p:set>
                                  </p:childTnLst>
                                </p:cTn>
                              </p:par>
                            </p:childTnLst>
                          </p:cTn>
                        </p:par>
                        <p:par>
                          <p:cTn id="256" fill="hold">
                            <p:stCondLst>
                              <p:cond delay="6720"/>
                            </p:stCondLst>
                            <p:childTnLst>
                              <p:par>
                                <p:cTn id="257" presetID="1" presetClass="entr" presetSubtype="0" fill="hold" grpId="0" nodeType="afterEffect">
                                  <p:stCondLst>
                                    <p:cond delay="80"/>
                                  </p:stCondLst>
                                  <p:childTnLst>
                                    <p:set>
                                      <p:cBhvr>
                                        <p:cTn id="258" dur="1" fill="hold">
                                          <p:stCondLst>
                                            <p:cond delay="0"/>
                                          </p:stCondLst>
                                        </p:cTn>
                                        <p:tgtEl>
                                          <p:spTgt spid="666"/>
                                        </p:tgtEl>
                                        <p:attrNameLst>
                                          <p:attrName>style.visibility</p:attrName>
                                        </p:attrNameLst>
                                      </p:cBhvr>
                                      <p:to>
                                        <p:strVal val="visible"/>
                                      </p:to>
                                    </p:set>
                                  </p:childTnLst>
                                </p:cTn>
                              </p:par>
                            </p:childTnLst>
                          </p:cTn>
                        </p:par>
                        <p:par>
                          <p:cTn id="259" fill="hold">
                            <p:stCondLst>
                              <p:cond delay="6800"/>
                            </p:stCondLst>
                            <p:childTnLst>
                              <p:par>
                                <p:cTn id="260" presetID="1" presetClass="entr" presetSubtype="0" fill="hold" grpId="0" nodeType="afterEffect">
                                  <p:stCondLst>
                                    <p:cond delay="80"/>
                                  </p:stCondLst>
                                  <p:childTnLst>
                                    <p:set>
                                      <p:cBhvr>
                                        <p:cTn id="261" dur="1" fill="hold">
                                          <p:stCondLst>
                                            <p:cond delay="0"/>
                                          </p:stCondLst>
                                        </p:cTn>
                                        <p:tgtEl>
                                          <p:spTgt spid="667"/>
                                        </p:tgtEl>
                                        <p:attrNameLst>
                                          <p:attrName>style.visibility</p:attrName>
                                        </p:attrNameLst>
                                      </p:cBhvr>
                                      <p:to>
                                        <p:strVal val="visible"/>
                                      </p:to>
                                    </p:set>
                                  </p:childTnLst>
                                </p:cTn>
                              </p:par>
                            </p:childTnLst>
                          </p:cTn>
                        </p:par>
                        <p:par>
                          <p:cTn id="262" fill="hold">
                            <p:stCondLst>
                              <p:cond delay="6880"/>
                            </p:stCondLst>
                            <p:childTnLst>
                              <p:par>
                                <p:cTn id="263" presetID="1" presetClass="entr" presetSubtype="0" fill="hold" grpId="0" nodeType="afterEffect">
                                  <p:stCondLst>
                                    <p:cond delay="80"/>
                                  </p:stCondLst>
                                  <p:childTnLst>
                                    <p:set>
                                      <p:cBhvr>
                                        <p:cTn id="264" dur="1" fill="hold">
                                          <p:stCondLst>
                                            <p:cond delay="0"/>
                                          </p:stCondLst>
                                        </p:cTn>
                                        <p:tgtEl>
                                          <p:spTgt spid="668"/>
                                        </p:tgtEl>
                                        <p:attrNameLst>
                                          <p:attrName>style.visibility</p:attrName>
                                        </p:attrNameLst>
                                      </p:cBhvr>
                                      <p:to>
                                        <p:strVal val="visible"/>
                                      </p:to>
                                    </p:set>
                                  </p:childTnLst>
                                </p:cTn>
                              </p:par>
                            </p:childTnLst>
                          </p:cTn>
                        </p:par>
                        <p:par>
                          <p:cTn id="265" fill="hold">
                            <p:stCondLst>
                              <p:cond delay="6960"/>
                            </p:stCondLst>
                            <p:childTnLst>
                              <p:par>
                                <p:cTn id="266" presetID="1" presetClass="entr" presetSubtype="0" fill="hold" grpId="0" nodeType="afterEffect">
                                  <p:stCondLst>
                                    <p:cond delay="80"/>
                                  </p:stCondLst>
                                  <p:childTnLst>
                                    <p:set>
                                      <p:cBhvr>
                                        <p:cTn id="267" dur="1" fill="hold">
                                          <p:stCondLst>
                                            <p:cond delay="0"/>
                                          </p:stCondLst>
                                        </p:cTn>
                                        <p:tgtEl>
                                          <p:spTgt spid="669"/>
                                        </p:tgtEl>
                                        <p:attrNameLst>
                                          <p:attrName>style.visibility</p:attrName>
                                        </p:attrNameLst>
                                      </p:cBhvr>
                                      <p:to>
                                        <p:strVal val="visible"/>
                                      </p:to>
                                    </p:set>
                                  </p:childTnLst>
                                </p:cTn>
                              </p:par>
                            </p:childTnLst>
                          </p:cTn>
                        </p:par>
                        <p:par>
                          <p:cTn id="268" fill="hold">
                            <p:stCondLst>
                              <p:cond delay="7040"/>
                            </p:stCondLst>
                            <p:childTnLst>
                              <p:par>
                                <p:cTn id="269" presetID="1" presetClass="entr" presetSubtype="0" fill="hold" grpId="0" nodeType="afterEffect">
                                  <p:stCondLst>
                                    <p:cond delay="80"/>
                                  </p:stCondLst>
                                  <p:childTnLst>
                                    <p:set>
                                      <p:cBhvr>
                                        <p:cTn id="270" dur="1" fill="hold">
                                          <p:stCondLst>
                                            <p:cond delay="0"/>
                                          </p:stCondLst>
                                        </p:cTn>
                                        <p:tgtEl>
                                          <p:spTgt spid="670"/>
                                        </p:tgtEl>
                                        <p:attrNameLst>
                                          <p:attrName>style.visibility</p:attrName>
                                        </p:attrNameLst>
                                      </p:cBhvr>
                                      <p:to>
                                        <p:strVal val="visible"/>
                                      </p:to>
                                    </p:set>
                                  </p:childTnLst>
                                </p:cTn>
                              </p:par>
                            </p:childTnLst>
                          </p:cTn>
                        </p:par>
                        <p:par>
                          <p:cTn id="271" fill="hold">
                            <p:stCondLst>
                              <p:cond delay="7120"/>
                            </p:stCondLst>
                            <p:childTnLst>
                              <p:par>
                                <p:cTn id="272" presetID="1" presetClass="entr" presetSubtype="0" fill="hold" grpId="0" nodeType="afterEffect">
                                  <p:stCondLst>
                                    <p:cond delay="80"/>
                                  </p:stCondLst>
                                  <p:childTnLst>
                                    <p:set>
                                      <p:cBhvr>
                                        <p:cTn id="273" dur="1" fill="hold">
                                          <p:stCondLst>
                                            <p:cond delay="0"/>
                                          </p:stCondLst>
                                        </p:cTn>
                                        <p:tgtEl>
                                          <p:spTgt spid="671"/>
                                        </p:tgtEl>
                                        <p:attrNameLst>
                                          <p:attrName>style.visibility</p:attrName>
                                        </p:attrNameLst>
                                      </p:cBhvr>
                                      <p:to>
                                        <p:strVal val="visible"/>
                                      </p:to>
                                    </p:set>
                                  </p:childTnLst>
                                </p:cTn>
                              </p:par>
                            </p:childTnLst>
                          </p:cTn>
                        </p:par>
                        <p:par>
                          <p:cTn id="274" fill="hold">
                            <p:stCondLst>
                              <p:cond delay="7200"/>
                            </p:stCondLst>
                            <p:childTnLst>
                              <p:par>
                                <p:cTn id="275" presetID="1" presetClass="entr" presetSubtype="0" fill="hold" grpId="0" nodeType="afterEffect">
                                  <p:stCondLst>
                                    <p:cond delay="80"/>
                                  </p:stCondLst>
                                  <p:childTnLst>
                                    <p:set>
                                      <p:cBhvr>
                                        <p:cTn id="276" dur="1" fill="hold">
                                          <p:stCondLst>
                                            <p:cond delay="0"/>
                                          </p:stCondLst>
                                        </p:cTn>
                                        <p:tgtEl>
                                          <p:spTgt spid="672"/>
                                        </p:tgtEl>
                                        <p:attrNameLst>
                                          <p:attrName>style.visibility</p:attrName>
                                        </p:attrNameLst>
                                      </p:cBhvr>
                                      <p:to>
                                        <p:strVal val="visible"/>
                                      </p:to>
                                    </p:set>
                                  </p:childTnLst>
                                </p:cTn>
                              </p:par>
                            </p:childTnLst>
                          </p:cTn>
                        </p:par>
                        <p:par>
                          <p:cTn id="277" fill="hold">
                            <p:stCondLst>
                              <p:cond delay="7280"/>
                            </p:stCondLst>
                            <p:childTnLst>
                              <p:par>
                                <p:cTn id="278" presetID="1" presetClass="entr" presetSubtype="0" fill="hold" grpId="0" nodeType="afterEffect">
                                  <p:stCondLst>
                                    <p:cond delay="80"/>
                                  </p:stCondLst>
                                  <p:childTnLst>
                                    <p:set>
                                      <p:cBhvr>
                                        <p:cTn id="279" dur="1" fill="hold">
                                          <p:stCondLst>
                                            <p:cond delay="0"/>
                                          </p:stCondLst>
                                        </p:cTn>
                                        <p:tgtEl>
                                          <p:spTgt spid="673"/>
                                        </p:tgtEl>
                                        <p:attrNameLst>
                                          <p:attrName>style.visibility</p:attrName>
                                        </p:attrNameLst>
                                      </p:cBhvr>
                                      <p:to>
                                        <p:strVal val="visible"/>
                                      </p:to>
                                    </p:set>
                                  </p:childTnLst>
                                </p:cTn>
                              </p:par>
                            </p:childTnLst>
                          </p:cTn>
                        </p:par>
                        <p:par>
                          <p:cTn id="280" fill="hold">
                            <p:stCondLst>
                              <p:cond delay="7360"/>
                            </p:stCondLst>
                            <p:childTnLst>
                              <p:par>
                                <p:cTn id="281" presetID="1" presetClass="entr" presetSubtype="0" fill="hold" grpId="0" nodeType="afterEffect">
                                  <p:stCondLst>
                                    <p:cond delay="80"/>
                                  </p:stCondLst>
                                  <p:childTnLst>
                                    <p:set>
                                      <p:cBhvr>
                                        <p:cTn id="282" dur="1" fill="hold">
                                          <p:stCondLst>
                                            <p:cond delay="0"/>
                                          </p:stCondLst>
                                        </p:cTn>
                                        <p:tgtEl>
                                          <p:spTgt spid="674"/>
                                        </p:tgtEl>
                                        <p:attrNameLst>
                                          <p:attrName>style.visibility</p:attrName>
                                        </p:attrNameLst>
                                      </p:cBhvr>
                                      <p:to>
                                        <p:strVal val="visible"/>
                                      </p:to>
                                    </p:set>
                                  </p:childTnLst>
                                </p:cTn>
                              </p:par>
                            </p:childTnLst>
                          </p:cTn>
                        </p:par>
                        <p:par>
                          <p:cTn id="283" fill="hold">
                            <p:stCondLst>
                              <p:cond delay="7440"/>
                            </p:stCondLst>
                            <p:childTnLst>
                              <p:par>
                                <p:cTn id="284" presetID="1" presetClass="entr" presetSubtype="0" fill="hold" grpId="0" nodeType="afterEffect">
                                  <p:stCondLst>
                                    <p:cond delay="80"/>
                                  </p:stCondLst>
                                  <p:childTnLst>
                                    <p:set>
                                      <p:cBhvr>
                                        <p:cTn id="285" dur="1" fill="hold">
                                          <p:stCondLst>
                                            <p:cond delay="0"/>
                                          </p:stCondLst>
                                        </p:cTn>
                                        <p:tgtEl>
                                          <p:spTgt spid="675"/>
                                        </p:tgtEl>
                                        <p:attrNameLst>
                                          <p:attrName>style.visibility</p:attrName>
                                        </p:attrNameLst>
                                      </p:cBhvr>
                                      <p:to>
                                        <p:strVal val="visible"/>
                                      </p:to>
                                    </p:set>
                                  </p:childTnLst>
                                </p:cTn>
                              </p:par>
                            </p:childTnLst>
                          </p:cTn>
                        </p:par>
                        <p:par>
                          <p:cTn id="286" fill="hold">
                            <p:stCondLst>
                              <p:cond delay="7520"/>
                            </p:stCondLst>
                            <p:childTnLst>
                              <p:par>
                                <p:cTn id="287" presetID="1" presetClass="entr" presetSubtype="0" fill="hold" grpId="0" nodeType="afterEffect">
                                  <p:stCondLst>
                                    <p:cond delay="80"/>
                                  </p:stCondLst>
                                  <p:childTnLst>
                                    <p:set>
                                      <p:cBhvr>
                                        <p:cTn id="288" dur="1" fill="hold">
                                          <p:stCondLst>
                                            <p:cond delay="0"/>
                                          </p:stCondLst>
                                        </p:cTn>
                                        <p:tgtEl>
                                          <p:spTgt spid="676"/>
                                        </p:tgtEl>
                                        <p:attrNameLst>
                                          <p:attrName>style.visibility</p:attrName>
                                        </p:attrNameLst>
                                      </p:cBhvr>
                                      <p:to>
                                        <p:strVal val="visible"/>
                                      </p:to>
                                    </p:set>
                                  </p:childTnLst>
                                </p:cTn>
                              </p:par>
                            </p:childTnLst>
                          </p:cTn>
                        </p:par>
                        <p:par>
                          <p:cTn id="289" fill="hold">
                            <p:stCondLst>
                              <p:cond delay="7600"/>
                            </p:stCondLst>
                            <p:childTnLst>
                              <p:par>
                                <p:cTn id="290" presetID="1" presetClass="entr" presetSubtype="0" fill="hold" grpId="0" nodeType="afterEffect">
                                  <p:stCondLst>
                                    <p:cond delay="80"/>
                                  </p:stCondLst>
                                  <p:childTnLst>
                                    <p:set>
                                      <p:cBhvr>
                                        <p:cTn id="291" dur="1" fill="hold">
                                          <p:stCondLst>
                                            <p:cond delay="0"/>
                                          </p:stCondLst>
                                        </p:cTn>
                                        <p:tgtEl>
                                          <p:spTgt spid="677"/>
                                        </p:tgtEl>
                                        <p:attrNameLst>
                                          <p:attrName>style.visibility</p:attrName>
                                        </p:attrNameLst>
                                      </p:cBhvr>
                                      <p:to>
                                        <p:strVal val="visible"/>
                                      </p:to>
                                    </p:set>
                                  </p:childTnLst>
                                </p:cTn>
                              </p:par>
                            </p:childTnLst>
                          </p:cTn>
                        </p:par>
                        <p:par>
                          <p:cTn id="292" fill="hold">
                            <p:stCondLst>
                              <p:cond delay="7680"/>
                            </p:stCondLst>
                            <p:childTnLst>
                              <p:par>
                                <p:cTn id="293" presetID="1" presetClass="entr" presetSubtype="0" fill="hold" grpId="0" nodeType="afterEffect">
                                  <p:stCondLst>
                                    <p:cond delay="80"/>
                                  </p:stCondLst>
                                  <p:childTnLst>
                                    <p:set>
                                      <p:cBhvr>
                                        <p:cTn id="294" dur="1" fill="hold">
                                          <p:stCondLst>
                                            <p:cond delay="0"/>
                                          </p:stCondLst>
                                        </p:cTn>
                                        <p:tgtEl>
                                          <p:spTgt spid="678"/>
                                        </p:tgtEl>
                                        <p:attrNameLst>
                                          <p:attrName>style.visibility</p:attrName>
                                        </p:attrNameLst>
                                      </p:cBhvr>
                                      <p:to>
                                        <p:strVal val="visible"/>
                                      </p:to>
                                    </p:set>
                                  </p:childTnLst>
                                </p:cTn>
                              </p:par>
                            </p:childTnLst>
                          </p:cTn>
                        </p:par>
                        <p:par>
                          <p:cTn id="295" fill="hold">
                            <p:stCondLst>
                              <p:cond delay="7760"/>
                            </p:stCondLst>
                            <p:childTnLst>
                              <p:par>
                                <p:cTn id="296" presetID="1" presetClass="entr" presetSubtype="0" fill="hold" grpId="0" nodeType="afterEffect">
                                  <p:stCondLst>
                                    <p:cond delay="80"/>
                                  </p:stCondLst>
                                  <p:childTnLst>
                                    <p:set>
                                      <p:cBhvr>
                                        <p:cTn id="297" dur="1" fill="hold">
                                          <p:stCondLst>
                                            <p:cond delay="0"/>
                                          </p:stCondLst>
                                        </p:cTn>
                                        <p:tgtEl>
                                          <p:spTgt spid="679"/>
                                        </p:tgtEl>
                                        <p:attrNameLst>
                                          <p:attrName>style.visibility</p:attrName>
                                        </p:attrNameLst>
                                      </p:cBhvr>
                                      <p:to>
                                        <p:strVal val="visible"/>
                                      </p:to>
                                    </p:set>
                                  </p:childTnLst>
                                </p:cTn>
                              </p:par>
                            </p:childTnLst>
                          </p:cTn>
                        </p:par>
                        <p:par>
                          <p:cTn id="298" fill="hold">
                            <p:stCondLst>
                              <p:cond delay="7840"/>
                            </p:stCondLst>
                            <p:childTnLst>
                              <p:par>
                                <p:cTn id="299" presetID="1" presetClass="entr" presetSubtype="0" fill="hold" grpId="0" nodeType="afterEffect">
                                  <p:stCondLst>
                                    <p:cond delay="80"/>
                                  </p:stCondLst>
                                  <p:childTnLst>
                                    <p:set>
                                      <p:cBhvr>
                                        <p:cTn id="300" dur="1" fill="hold">
                                          <p:stCondLst>
                                            <p:cond delay="0"/>
                                          </p:stCondLst>
                                        </p:cTn>
                                        <p:tgtEl>
                                          <p:spTgt spid="680"/>
                                        </p:tgtEl>
                                        <p:attrNameLst>
                                          <p:attrName>style.visibility</p:attrName>
                                        </p:attrNameLst>
                                      </p:cBhvr>
                                      <p:to>
                                        <p:strVal val="visible"/>
                                      </p:to>
                                    </p:set>
                                  </p:childTnLst>
                                </p:cTn>
                              </p:par>
                            </p:childTnLst>
                          </p:cTn>
                        </p:par>
                        <p:par>
                          <p:cTn id="301" fill="hold">
                            <p:stCondLst>
                              <p:cond delay="7920"/>
                            </p:stCondLst>
                            <p:childTnLst>
                              <p:par>
                                <p:cTn id="302" presetID="1" presetClass="entr" presetSubtype="0" fill="hold" grpId="0" nodeType="afterEffect">
                                  <p:stCondLst>
                                    <p:cond delay="80"/>
                                  </p:stCondLst>
                                  <p:childTnLst>
                                    <p:set>
                                      <p:cBhvr>
                                        <p:cTn id="303" dur="1" fill="hold">
                                          <p:stCondLst>
                                            <p:cond delay="0"/>
                                          </p:stCondLst>
                                        </p:cTn>
                                        <p:tgtEl>
                                          <p:spTgt spid="681"/>
                                        </p:tgtEl>
                                        <p:attrNameLst>
                                          <p:attrName>style.visibility</p:attrName>
                                        </p:attrNameLst>
                                      </p:cBhvr>
                                      <p:to>
                                        <p:strVal val="visible"/>
                                      </p:to>
                                    </p:set>
                                  </p:childTnLst>
                                </p:cTn>
                              </p:par>
                            </p:childTnLst>
                          </p:cTn>
                        </p:par>
                        <p:par>
                          <p:cTn id="304" fill="hold">
                            <p:stCondLst>
                              <p:cond delay="8000"/>
                            </p:stCondLst>
                            <p:childTnLst>
                              <p:par>
                                <p:cTn id="305" presetID="1" presetClass="entr" presetSubtype="0" fill="hold" grpId="0" nodeType="afterEffect">
                                  <p:stCondLst>
                                    <p:cond delay="80"/>
                                  </p:stCondLst>
                                  <p:childTnLst>
                                    <p:set>
                                      <p:cBhvr>
                                        <p:cTn id="306" dur="1" fill="hold">
                                          <p:stCondLst>
                                            <p:cond delay="0"/>
                                          </p:stCondLst>
                                        </p:cTn>
                                        <p:tgtEl>
                                          <p:spTgt spid="682"/>
                                        </p:tgtEl>
                                        <p:attrNameLst>
                                          <p:attrName>style.visibility</p:attrName>
                                        </p:attrNameLst>
                                      </p:cBhvr>
                                      <p:to>
                                        <p:strVal val="visible"/>
                                      </p:to>
                                    </p:set>
                                  </p:childTnLst>
                                </p:cTn>
                              </p:par>
                            </p:childTnLst>
                          </p:cTn>
                        </p:par>
                        <p:par>
                          <p:cTn id="307" fill="hold">
                            <p:stCondLst>
                              <p:cond delay="8080"/>
                            </p:stCondLst>
                            <p:childTnLst>
                              <p:par>
                                <p:cTn id="308" presetID="1" presetClass="entr" presetSubtype="0" fill="hold" grpId="0" nodeType="afterEffect">
                                  <p:stCondLst>
                                    <p:cond delay="80"/>
                                  </p:stCondLst>
                                  <p:childTnLst>
                                    <p:set>
                                      <p:cBhvr>
                                        <p:cTn id="309" dur="1" fill="hold">
                                          <p:stCondLst>
                                            <p:cond delay="0"/>
                                          </p:stCondLst>
                                        </p:cTn>
                                        <p:tgtEl>
                                          <p:spTgt spid="683"/>
                                        </p:tgtEl>
                                        <p:attrNameLst>
                                          <p:attrName>style.visibility</p:attrName>
                                        </p:attrNameLst>
                                      </p:cBhvr>
                                      <p:to>
                                        <p:strVal val="visible"/>
                                      </p:to>
                                    </p:set>
                                  </p:childTnLst>
                                </p:cTn>
                              </p:par>
                            </p:childTnLst>
                          </p:cTn>
                        </p:par>
                        <p:par>
                          <p:cTn id="310" fill="hold">
                            <p:stCondLst>
                              <p:cond delay="8160"/>
                            </p:stCondLst>
                            <p:childTnLst>
                              <p:par>
                                <p:cTn id="311" presetID="1" presetClass="entr" presetSubtype="0" fill="hold" grpId="0" nodeType="afterEffect">
                                  <p:stCondLst>
                                    <p:cond delay="80"/>
                                  </p:stCondLst>
                                  <p:childTnLst>
                                    <p:set>
                                      <p:cBhvr>
                                        <p:cTn id="312" dur="1" fill="hold">
                                          <p:stCondLst>
                                            <p:cond delay="0"/>
                                          </p:stCondLst>
                                        </p:cTn>
                                        <p:tgtEl>
                                          <p:spTgt spid="684"/>
                                        </p:tgtEl>
                                        <p:attrNameLst>
                                          <p:attrName>style.visibility</p:attrName>
                                        </p:attrNameLst>
                                      </p:cBhvr>
                                      <p:to>
                                        <p:strVal val="visible"/>
                                      </p:to>
                                    </p:set>
                                  </p:childTnLst>
                                </p:cTn>
                              </p:par>
                            </p:childTnLst>
                          </p:cTn>
                        </p:par>
                        <p:par>
                          <p:cTn id="313" fill="hold">
                            <p:stCondLst>
                              <p:cond delay="8240"/>
                            </p:stCondLst>
                            <p:childTnLst>
                              <p:par>
                                <p:cTn id="314" presetID="1" presetClass="entr" presetSubtype="0" fill="hold" grpId="0" nodeType="afterEffect">
                                  <p:stCondLst>
                                    <p:cond delay="80"/>
                                  </p:stCondLst>
                                  <p:childTnLst>
                                    <p:set>
                                      <p:cBhvr>
                                        <p:cTn id="315" dur="1" fill="hold">
                                          <p:stCondLst>
                                            <p:cond delay="0"/>
                                          </p:stCondLst>
                                        </p:cTn>
                                        <p:tgtEl>
                                          <p:spTgt spid="685"/>
                                        </p:tgtEl>
                                        <p:attrNameLst>
                                          <p:attrName>style.visibility</p:attrName>
                                        </p:attrNameLst>
                                      </p:cBhvr>
                                      <p:to>
                                        <p:strVal val="visible"/>
                                      </p:to>
                                    </p:set>
                                  </p:childTnLst>
                                </p:cTn>
                              </p:par>
                            </p:childTnLst>
                          </p:cTn>
                        </p:par>
                        <p:par>
                          <p:cTn id="316" fill="hold">
                            <p:stCondLst>
                              <p:cond delay="8320"/>
                            </p:stCondLst>
                            <p:childTnLst>
                              <p:par>
                                <p:cTn id="317" presetID="1" presetClass="entr" presetSubtype="0" fill="hold" grpId="0" nodeType="afterEffect">
                                  <p:stCondLst>
                                    <p:cond delay="80"/>
                                  </p:stCondLst>
                                  <p:childTnLst>
                                    <p:set>
                                      <p:cBhvr>
                                        <p:cTn id="318" dur="1" fill="hold">
                                          <p:stCondLst>
                                            <p:cond delay="0"/>
                                          </p:stCondLst>
                                        </p:cTn>
                                        <p:tgtEl>
                                          <p:spTgt spid="686"/>
                                        </p:tgtEl>
                                        <p:attrNameLst>
                                          <p:attrName>style.visibility</p:attrName>
                                        </p:attrNameLst>
                                      </p:cBhvr>
                                      <p:to>
                                        <p:strVal val="visible"/>
                                      </p:to>
                                    </p:set>
                                  </p:childTnLst>
                                </p:cTn>
                              </p:par>
                            </p:childTnLst>
                          </p:cTn>
                        </p:par>
                        <p:par>
                          <p:cTn id="319" fill="hold">
                            <p:stCondLst>
                              <p:cond delay="8400"/>
                            </p:stCondLst>
                            <p:childTnLst>
                              <p:par>
                                <p:cTn id="320" presetID="1" presetClass="entr" presetSubtype="0" fill="hold" grpId="0" nodeType="afterEffect">
                                  <p:stCondLst>
                                    <p:cond delay="80"/>
                                  </p:stCondLst>
                                  <p:childTnLst>
                                    <p:set>
                                      <p:cBhvr>
                                        <p:cTn id="321" dur="1" fill="hold">
                                          <p:stCondLst>
                                            <p:cond delay="0"/>
                                          </p:stCondLst>
                                        </p:cTn>
                                        <p:tgtEl>
                                          <p:spTgt spid="687"/>
                                        </p:tgtEl>
                                        <p:attrNameLst>
                                          <p:attrName>style.visibility</p:attrName>
                                        </p:attrNameLst>
                                      </p:cBhvr>
                                      <p:to>
                                        <p:strVal val="visible"/>
                                      </p:to>
                                    </p:set>
                                  </p:childTnLst>
                                </p:cTn>
                              </p:par>
                            </p:childTnLst>
                          </p:cTn>
                        </p:par>
                        <p:par>
                          <p:cTn id="322" fill="hold">
                            <p:stCondLst>
                              <p:cond delay="8480"/>
                            </p:stCondLst>
                            <p:childTnLst>
                              <p:par>
                                <p:cTn id="323" presetID="1" presetClass="entr" presetSubtype="0" fill="hold" grpId="0" nodeType="afterEffect">
                                  <p:stCondLst>
                                    <p:cond delay="80"/>
                                  </p:stCondLst>
                                  <p:childTnLst>
                                    <p:set>
                                      <p:cBhvr>
                                        <p:cTn id="324" dur="1" fill="hold">
                                          <p:stCondLst>
                                            <p:cond delay="0"/>
                                          </p:stCondLst>
                                        </p:cTn>
                                        <p:tgtEl>
                                          <p:spTgt spid="688"/>
                                        </p:tgtEl>
                                        <p:attrNameLst>
                                          <p:attrName>style.visibility</p:attrName>
                                        </p:attrNameLst>
                                      </p:cBhvr>
                                      <p:to>
                                        <p:strVal val="visible"/>
                                      </p:to>
                                    </p:set>
                                  </p:childTnLst>
                                </p:cTn>
                              </p:par>
                            </p:childTnLst>
                          </p:cTn>
                        </p:par>
                        <p:par>
                          <p:cTn id="325" fill="hold">
                            <p:stCondLst>
                              <p:cond delay="8560"/>
                            </p:stCondLst>
                            <p:childTnLst>
                              <p:par>
                                <p:cTn id="326" presetID="1" presetClass="entr" presetSubtype="0" fill="hold" grpId="0" nodeType="afterEffect">
                                  <p:stCondLst>
                                    <p:cond delay="80"/>
                                  </p:stCondLst>
                                  <p:childTnLst>
                                    <p:set>
                                      <p:cBhvr>
                                        <p:cTn id="327" dur="1" fill="hold">
                                          <p:stCondLst>
                                            <p:cond delay="0"/>
                                          </p:stCondLst>
                                        </p:cTn>
                                        <p:tgtEl>
                                          <p:spTgt spid="689"/>
                                        </p:tgtEl>
                                        <p:attrNameLst>
                                          <p:attrName>style.visibility</p:attrName>
                                        </p:attrNameLst>
                                      </p:cBhvr>
                                      <p:to>
                                        <p:strVal val="visible"/>
                                      </p:to>
                                    </p:set>
                                  </p:childTnLst>
                                </p:cTn>
                              </p:par>
                            </p:childTnLst>
                          </p:cTn>
                        </p:par>
                        <p:par>
                          <p:cTn id="328" fill="hold">
                            <p:stCondLst>
                              <p:cond delay="8640"/>
                            </p:stCondLst>
                            <p:childTnLst>
                              <p:par>
                                <p:cTn id="329" presetID="1" presetClass="entr" presetSubtype="0" fill="hold" grpId="0" nodeType="afterEffect">
                                  <p:stCondLst>
                                    <p:cond delay="80"/>
                                  </p:stCondLst>
                                  <p:childTnLst>
                                    <p:set>
                                      <p:cBhvr>
                                        <p:cTn id="330" dur="1" fill="hold">
                                          <p:stCondLst>
                                            <p:cond delay="0"/>
                                          </p:stCondLst>
                                        </p:cTn>
                                        <p:tgtEl>
                                          <p:spTgt spid="690"/>
                                        </p:tgtEl>
                                        <p:attrNameLst>
                                          <p:attrName>style.visibility</p:attrName>
                                        </p:attrNameLst>
                                      </p:cBhvr>
                                      <p:to>
                                        <p:strVal val="visible"/>
                                      </p:to>
                                    </p:set>
                                  </p:childTnLst>
                                </p:cTn>
                              </p:par>
                            </p:childTnLst>
                          </p:cTn>
                        </p:par>
                        <p:par>
                          <p:cTn id="331" fill="hold">
                            <p:stCondLst>
                              <p:cond delay="8720"/>
                            </p:stCondLst>
                            <p:childTnLst>
                              <p:par>
                                <p:cTn id="332" presetID="1" presetClass="entr" presetSubtype="0" fill="hold" grpId="0" nodeType="afterEffect">
                                  <p:stCondLst>
                                    <p:cond delay="80"/>
                                  </p:stCondLst>
                                  <p:childTnLst>
                                    <p:set>
                                      <p:cBhvr>
                                        <p:cTn id="333" dur="1" fill="hold">
                                          <p:stCondLst>
                                            <p:cond delay="0"/>
                                          </p:stCondLst>
                                        </p:cTn>
                                        <p:tgtEl>
                                          <p:spTgt spid="691"/>
                                        </p:tgtEl>
                                        <p:attrNameLst>
                                          <p:attrName>style.visibility</p:attrName>
                                        </p:attrNameLst>
                                      </p:cBhvr>
                                      <p:to>
                                        <p:strVal val="visible"/>
                                      </p:to>
                                    </p:set>
                                  </p:childTnLst>
                                </p:cTn>
                              </p:par>
                            </p:childTnLst>
                          </p:cTn>
                        </p:par>
                        <p:par>
                          <p:cTn id="334" fill="hold">
                            <p:stCondLst>
                              <p:cond delay="8800"/>
                            </p:stCondLst>
                            <p:childTnLst>
                              <p:par>
                                <p:cTn id="335" presetID="1" presetClass="entr" presetSubtype="0" fill="hold" grpId="0" nodeType="afterEffect">
                                  <p:stCondLst>
                                    <p:cond delay="80"/>
                                  </p:stCondLst>
                                  <p:childTnLst>
                                    <p:set>
                                      <p:cBhvr>
                                        <p:cTn id="336" dur="1" fill="hold">
                                          <p:stCondLst>
                                            <p:cond delay="0"/>
                                          </p:stCondLst>
                                        </p:cTn>
                                        <p:tgtEl>
                                          <p:spTgt spid="692"/>
                                        </p:tgtEl>
                                        <p:attrNameLst>
                                          <p:attrName>style.visibility</p:attrName>
                                        </p:attrNameLst>
                                      </p:cBhvr>
                                      <p:to>
                                        <p:strVal val="visible"/>
                                      </p:to>
                                    </p:set>
                                  </p:childTnLst>
                                </p:cTn>
                              </p:par>
                            </p:childTnLst>
                          </p:cTn>
                        </p:par>
                        <p:par>
                          <p:cTn id="337" fill="hold">
                            <p:stCondLst>
                              <p:cond delay="8880"/>
                            </p:stCondLst>
                            <p:childTnLst>
                              <p:par>
                                <p:cTn id="338" presetID="1" presetClass="entr" presetSubtype="0" fill="hold" grpId="0" nodeType="afterEffect">
                                  <p:stCondLst>
                                    <p:cond delay="80"/>
                                  </p:stCondLst>
                                  <p:childTnLst>
                                    <p:set>
                                      <p:cBhvr>
                                        <p:cTn id="339" dur="1" fill="hold">
                                          <p:stCondLst>
                                            <p:cond delay="0"/>
                                          </p:stCondLst>
                                        </p:cTn>
                                        <p:tgtEl>
                                          <p:spTgt spid="693"/>
                                        </p:tgtEl>
                                        <p:attrNameLst>
                                          <p:attrName>style.visibility</p:attrName>
                                        </p:attrNameLst>
                                      </p:cBhvr>
                                      <p:to>
                                        <p:strVal val="visible"/>
                                      </p:to>
                                    </p:set>
                                  </p:childTnLst>
                                </p:cTn>
                              </p:par>
                            </p:childTnLst>
                          </p:cTn>
                        </p:par>
                        <p:par>
                          <p:cTn id="340" fill="hold">
                            <p:stCondLst>
                              <p:cond delay="8960"/>
                            </p:stCondLst>
                            <p:childTnLst>
                              <p:par>
                                <p:cTn id="341" presetID="1" presetClass="entr" presetSubtype="0" fill="hold" grpId="0" nodeType="afterEffect">
                                  <p:stCondLst>
                                    <p:cond delay="80"/>
                                  </p:stCondLst>
                                  <p:childTnLst>
                                    <p:set>
                                      <p:cBhvr>
                                        <p:cTn id="342" dur="1" fill="hold">
                                          <p:stCondLst>
                                            <p:cond delay="0"/>
                                          </p:stCondLst>
                                        </p:cTn>
                                        <p:tgtEl>
                                          <p:spTgt spid="694"/>
                                        </p:tgtEl>
                                        <p:attrNameLst>
                                          <p:attrName>style.visibility</p:attrName>
                                        </p:attrNameLst>
                                      </p:cBhvr>
                                      <p:to>
                                        <p:strVal val="visible"/>
                                      </p:to>
                                    </p:set>
                                  </p:childTnLst>
                                </p:cTn>
                              </p:par>
                            </p:childTnLst>
                          </p:cTn>
                        </p:par>
                        <p:par>
                          <p:cTn id="343" fill="hold">
                            <p:stCondLst>
                              <p:cond delay="9040"/>
                            </p:stCondLst>
                            <p:childTnLst>
                              <p:par>
                                <p:cTn id="344" presetID="1" presetClass="entr" presetSubtype="0" fill="hold" grpId="0" nodeType="afterEffect">
                                  <p:stCondLst>
                                    <p:cond delay="80"/>
                                  </p:stCondLst>
                                  <p:childTnLst>
                                    <p:set>
                                      <p:cBhvr>
                                        <p:cTn id="345" dur="1" fill="hold">
                                          <p:stCondLst>
                                            <p:cond delay="0"/>
                                          </p:stCondLst>
                                        </p:cTn>
                                        <p:tgtEl>
                                          <p:spTgt spid="695"/>
                                        </p:tgtEl>
                                        <p:attrNameLst>
                                          <p:attrName>style.visibility</p:attrName>
                                        </p:attrNameLst>
                                      </p:cBhvr>
                                      <p:to>
                                        <p:strVal val="visible"/>
                                      </p:to>
                                    </p:set>
                                  </p:childTnLst>
                                </p:cTn>
                              </p:par>
                            </p:childTnLst>
                          </p:cTn>
                        </p:par>
                        <p:par>
                          <p:cTn id="346" fill="hold">
                            <p:stCondLst>
                              <p:cond delay="9120"/>
                            </p:stCondLst>
                            <p:childTnLst>
                              <p:par>
                                <p:cTn id="347" presetID="1" presetClass="entr" presetSubtype="0" fill="hold" grpId="0" nodeType="afterEffect">
                                  <p:stCondLst>
                                    <p:cond delay="80"/>
                                  </p:stCondLst>
                                  <p:childTnLst>
                                    <p:set>
                                      <p:cBhvr>
                                        <p:cTn id="348" dur="1" fill="hold">
                                          <p:stCondLst>
                                            <p:cond delay="0"/>
                                          </p:stCondLst>
                                        </p:cTn>
                                        <p:tgtEl>
                                          <p:spTgt spid="696"/>
                                        </p:tgtEl>
                                        <p:attrNameLst>
                                          <p:attrName>style.visibility</p:attrName>
                                        </p:attrNameLst>
                                      </p:cBhvr>
                                      <p:to>
                                        <p:strVal val="visible"/>
                                      </p:to>
                                    </p:set>
                                  </p:childTnLst>
                                </p:cTn>
                              </p:par>
                            </p:childTnLst>
                          </p:cTn>
                        </p:par>
                        <p:par>
                          <p:cTn id="349" fill="hold">
                            <p:stCondLst>
                              <p:cond delay="9200"/>
                            </p:stCondLst>
                            <p:childTnLst>
                              <p:par>
                                <p:cTn id="350" presetID="1" presetClass="entr" presetSubtype="0" fill="hold" grpId="0" nodeType="afterEffect">
                                  <p:stCondLst>
                                    <p:cond delay="80"/>
                                  </p:stCondLst>
                                  <p:childTnLst>
                                    <p:set>
                                      <p:cBhvr>
                                        <p:cTn id="351" dur="1" fill="hold">
                                          <p:stCondLst>
                                            <p:cond delay="0"/>
                                          </p:stCondLst>
                                        </p:cTn>
                                        <p:tgtEl>
                                          <p:spTgt spid="697"/>
                                        </p:tgtEl>
                                        <p:attrNameLst>
                                          <p:attrName>style.visibility</p:attrName>
                                        </p:attrNameLst>
                                      </p:cBhvr>
                                      <p:to>
                                        <p:strVal val="visible"/>
                                      </p:to>
                                    </p:set>
                                  </p:childTnLst>
                                </p:cTn>
                              </p:par>
                            </p:childTnLst>
                          </p:cTn>
                        </p:par>
                        <p:par>
                          <p:cTn id="352" fill="hold">
                            <p:stCondLst>
                              <p:cond delay="9280"/>
                            </p:stCondLst>
                            <p:childTnLst>
                              <p:par>
                                <p:cTn id="353" presetID="1" presetClass="entr" presetSubtype="0" fill="hold" grpId="0" nodeType="afterEffect">
                                  <p:stCondLst>
                                    <p:cond delay="80"/>
                                  </p:stCondLst>
                                  <p:childTnLst>
                                    <p:set>
                                      <p:cBhvr>
                                        <p:cTn id="354" dur="1" fill="hold">
                                          <p:stCondLst>
                                            <p:cond delay="0"/>
                                          </p:stCondLst>
                                        </p:cTn>
                                        <p:tgtEl>
                                          <p:spTgt spid="698"/>
                                        </p:tgtEl>
                                        <p:attrNameLst>
                                          <p:attrName>style.visibility</p:attrName>
                                        </p:attrNameLst>
                                      </p:cBhvr>
                                      <p:to>
                                        <p:strVal val="visible"/>
                                      </p:to>
                                    </p:set>
                                  </p:childTnLst>
                                </p:cTn>
                              </p:par>
                            </p:childTnLst>
                          </p:cTn>
                        </p:par>
                        <p:par>
                          <p:cTn id="355" fill="hold">
                            <p:stCondLst>
                              <p:cond delay="9360"/>
                            </p:stCondLst>
                            <p:childTnLst>
                              <p:par>
                                <p:cTn id="356" presetID="1" presetClass="entr" presetSubtype="0" fill="hold" grpId="0" nodeType="afterEffect">
                                  <p:stCondLst>
                                    <p:cond delay="80"/>
                                  </p:stCondLst>
                                  <p:childTnLst>
                                    <p:set>
                                      <p:cBhvr>
                                        <p:cTn id="357" dur="1" fill="hold">
                                          <p:stCondLst>
                                            <p:cond delay="0"/>
                                          </p:stCondLst>
                                        </p:cTn>
                                        <p:tgtEl>
                                          <p:spTgt spid="699"/>
                                        </p:tgtEl>
                                        <p:attrNameLst>
                                          <p:attrName>style.visibility</p:attrName>
                                        </p:attrNameLst>
                                      </p:cBhvr>
                                      <p:to>
                                        <p:strVal val="visible"/>
                                      </p:to>
                                    </p:set>
                                  </p:childTnLst>
                                </p:cTn>
                              </p:par>
                            </p:childTnLst>
                          </p:cTn>
                        </p:par>
                        <p:par>
                          <p:cTn id="358" fill="hold">
                            <p:stCondLst>
                              <p:cond delay="9440"/>
                            </p:stCondLst>
                            <p:childTnLst>
                              <p:par>
                                <p:cTn id="359" presetID="1" presetClass="entr" presetSubtype="0" fill="hold" grpId="0" nodeType="afterEffect">
                                  <p:stCondLst>
                                    <p:cond delay="80"/>
                                  </p:stCondLst>
                                  <p:childTnLst>
                                    <p:set>
                                      <p:cBhvr>
                                        <p:cTn id="360" dur="1" fill="hold">
                                          <p:stCondLst>
                                            <p:cond delay="0"/>
                                          </p:stCondLst>
                                        </p:cTn>
                                        <p:tgtEl>
                                          <p:spTgt spid="700"/>
                                        </p:tgtEl>
                                        <p:attrNameLst>
                                          <p:attrName>style.visibility</p:attrName>
                                        </p:attrNameLst>
                                      </p:cBhvr>
                                      <p:to>
                                        <p:strVal val="visible"/>
                                      </p:to>
                                    </p:set>
                                  </p:childTnLst>
                                </p:cTn>
                              </p:par>
                            </p:childTnLst>
                          </p:cTn>
                        </p:par>
                        <p:par>
                          <p:cTn id="361" fill="hold">
                            <p:stCondLst>
                              <p:cond delay="9520"/>
                            </p:stCondLst>
                            <p:childTnLst>
                              <p:par>
                                <p:cTn id="362" presetID="1" presetClass="entr" presetSubtype="0" fill="hold" grpId="0" nodeType="afterEffect">
                                  <p:stCondLst>
                                    <p:cond delay="80"/>
                                  </p:stCondLst>
                                  <p:childTnLst>
                                    <p:set>
                                      <p:cBhvr>
                                        <p:cTn id="363" dur="1" fill="hold">
                                          <p:stCondLst>
                                            <p:cond delay="0"/>
                                          </p:stCondLst>
                                        </p:cTn>
                                        <p:tgtEl>
                                          <p:spTgt spid="701"/>
                                        </p:tgtEl>
                                        <p:attrNameLst>
                                          <p:attrName>style.visibility</p:attrName>
                                        </p:attrNameLst>
                                      </p:cBhvr>
                                      <p:to>
                                        <p:strVal val="visible"/>
                                      </p:to>
                                    </p:set>
                                  </p:childTnLst>
                                </p:cTn>
                              </p:par>
                            </p:childTnLst>
                          </p:cTn>
                        </p:par>
                        <p:par>
                          <p:cTn id="364" fill="hold">
                            <p:stCondLst>
                              <p:cond delay="9600"/>
                            </p:stCondLst>
                            <p:childTnLst>
                              <p:par>
                                <p:cTn id="365" presetID="1" presetClass="entr" presetSubtype="0" fill="hold" grpId="0" nodeType="afterEffect">
                                  <p:stCondLst>
                                    <p:cond delay="80"/>
                                  </p:stCondLst>
                                  <p:childTnLst>
                                    <p:set>
                                      <p:cBhvr>
                                        <p:cTn id="366" dur="1" fill="hold">
                                          <p:stCondLst>
                                            <p:cond delay="0"/>
                                          </p:stCondLst>
                                        </p:cTn>
                                        <p:tgtEl>
                                          <p:spTgt spid="702"/>
                                        </p:tgtEl>
                                        <p:attrNameLst>
                                          <p:attrName>style.visibility</p:attrName>
                                        </p:attrNameLst>
                                      </p:cBhvr>
                                      <p:to>
                                        <p:strVal val="visible"/>
                                      </p:to>
                                    </p:set>
                                  </p:childTnLst>
                                </p:cTn>
                              </p:par>
                            </p:childTnLst>
                          </p:cTn>
                        </p:par>
                        <p:par>
                          <p:cTn id="367" fill="hold">
                            <p:stCondLst>
                              <p:cond delay="9680"/>
                            </p:stCondLst>
                            <p:childTnLst>
                              <p:par>
                                <p:cTn id="368" presetID="1" presetClass="entr" presetSubtype="0" fill="hold" grpId="0" nodeType="afterEffect">
                                  <p:stCondLst>
                                    <p:cond delay="80"/>
                                  </p:stCondLst>
                                  <p:childTnLst>
                                    <p:set>
                                      <p:cBhvr>
                                        <p:cTn id="369" dur="1" fill="hold">
                                          <p:stCondLst>
                                            <p:cond delay="0"/>
                                          </p:stCondLst>
                                        </p:cTn>
                                        <p:tgtEl>
                                          <p:spTgt spid="703"/>
                                        </p:tgtEl>
                                        <p:attrNameLst>
                                          <p:attrName>style.visibility</p:attrName>
                                        </p:attrNameLst>
                                      </p:cBhvr>
                                      <p:to>
                                        <p:strVal val="visible"/>
                                      </p:to>
                                    </p:set>
                                  </p:childTnLst>
                                </p:cTn>
                              </p:par>
                            </p:childTnLst>
                          </p:cTn>
                        </p:par>
                        <p:par>
                          <p:cTn id="370" fill="hold">
                            <p:stCondLst>
                              <p:cond delay="9760"/>
                            </p:stCondLst>
                            <p:childTnLst>
                              <p:par>
                                <p:cTn id="371" presetID="1" presetClass="entr" presetSubtype="0" fill="hold" grpId="0" nodeType="afterEffect">
                                  <p:stCondLst>
                                    <p:cond delay="80"/>
                                  </p:stCondLst>
                                  <p:childTnLst>
                                    <p:set>
                                      <p:cBhvr>
                                        <p:cTn id="372" dur="1" fill="hold">
                                          <p:stCondLst>
                                            <p:cond delay="0"/>
                                          </p:stCondLst>
                                        </p:cTn>
                                        <p:tgtEl>
                                          <p:spTgt spid="704"/>
                                        </p:tgtEl>
                                        <p:attrNameLst>
                                          <p:attrName>style.visibility</p:attrName>
                                        </p:attrNameLst>
                                      </p:cBhvr>
                                      <p:to>
                                        <p:strVal val="visible"/>
                                      </p:to>
                                    </p:set>
                                  </p:childTnLst>
                                </p:cTn>
                              </p:par>
                            </p:childTnLst>
                          </p:cTn>
                        </p:par>
                        <p:par>
                          <p:cTn id="373" fill="hold">
                            <p:stCondLst>
                              <p:cond delay="9840"/>
                            </p:stCondLst>
                            <p:childTnLst>
                              <p:par>
                                <p:cTn id="374" presetID="1" presetClass="entr" presetSubtype="0" fill="hold" grpId="0" nodeType="afterEffect">
                                  <p:stCondLst>
                                    <p:cond delay="80"/>
                                  </p:stCondLst>
                                  <p:childTnLst>
                                    <p:set>
                                      <p:cBhvr>
                                        <p:cTn id="375" dur="1" fill="hold">
                                          <p:stCondLst>
                                            <p:cond delay="0"/>
                                          </p:stCondLst>
                                        </p:cTn>
                                        <p:tgtEl>
                                          <p:spTgt spid="705"/>
                                        </p:tgtEl>
                                        <p:attrNameLst>
                                          <p:attrName>style.visibility</p:attrName>
                                        </p:attrNameLst>
                                      </p:cBhvr>
                                      <p:to>
                                        <p:strVal val="visible"/>
                                      </p:to>
                                    </p:set>
                                  </p:childTnLst>
                                </p:cTn>
                              </p:par>
                            </p:childTnLst>
                          </p:cTn>
                        </p:par>
                        <p:par>
                          <p:cTn id="376" fill="hold">
                            <p:stCondLst>
                              <p:cond delay="9920"/>
                            </p:stCondLst>
                            <p:childTnLst>
                              <p:par>
                                <p:cTn id="377" presetID="1" presetClass="entr" presetSubtype="0" fill="hold" grpId="0" nodeType="afterEffect">
                                  <p:stCondLst>
                                    <p:cond delay="80"/>
                                  </p:stCondLst>
                                  <p:childTnLst>
                                    <p:set>
                                      <p:cBhvr>
                                        <p:cTn id="378" dur="1" fill="hold">
                                          <p:stCondLst>
                                            <p:cond delay="0"/>
                                          </p:stCondLst>
                                        </p:cTn>
                                        <p:tgtEl>
                                          <p:spTgt spid="706"/>
                                        </p:tgtEl>
                                        <p:attrNameLst>
                                          <p:attrName>style.visibility</p:attrName>
                                        </p:attrNameLst>
                                      </p:cBhvr>
                                      <p:to>
                                        <p:strVal val="visible"/>
                                      </p:to>
                                    </p:set>
                                  </p:childTnLst>
                                </p:cTn>
                              </p:par>
                            </p:childTnLst>
                          </p:cTn>
                        </p:par>
                        <p:par>
                          <p:cTn id="379" fill="hold">
                            <p:stCondLst>
                              <p:cond delay="10000"/>
                            </p:stCondLst>
                            <p:childTnLst>
                              <p:par>
                                <p:cTn id="380" presetID="1" presetClass="entr" presetSubtype="0" fill="hold" grpId="0" nodeType="afterEffect">
                                  <p:stCondLst>
                                    <p:cond delay="80"/>
                                  </p:stCondLst>
                                  <p:childTnLst>
                                    <p:set>
                                      <p:cBhvr>
                                        <p:cTn id="381" dur="1" fill="hold">
                                          <p:stCondLst>
                                            <p:cond delay="0"/>
                                          </p:stCondLst>
                                        </p:cTn>
                                        <p:tgtEl>
                                          <p:spTgt spid="707"/>
                                        </p:tgtEl>
                                        <p:attrNameLst>
                                          <p:attrName>style.visibility</p:attrName>
                                        </p:attrNameLst>
                                      </p:cBhvr>
                                      <p:to>
                                        <p:strVal val="visible"/>
                                      </p:to>
                                    </p:set>
                                  </p:childTnLst>
                                </p:cTn>
                              </p:par>
                            </p:childTnLst>
                          </p:cTn>
                        </p:par>
                        <p:par>
                          <p:cTn id="382" fill="hold">
                            <p:stCondLst>
                              <p:cond delay="10080"/>
                            </p:stCondLst>
                            <p:childTnLst>
                              <p:par>
                                <p:cTn id="383" presetID="1" presetClass="entr" presetSubtype="0" fill="hold" grpId="0" nodeType="afterEffect">
                                  <p:stCondLst>
                                    <p:cond delay="80"/>
                                  </p:stCondLst>
                                  <p:childTnLst>
                                    <p:set>
                                      <p:cBhvr>
                                        <p:cTn id="384" dur="1" fill="hold">
                                          <p:stCondLst>
                                            <p:cond delay="0"/>
                                          </p:stCondLst>
                                        </p:cTn>
                                        <p:tgtEl>
                                          <p:spTgt spid="708"/>
                                        </p:tgtEl>
                                        <p:attrNameLst>
                                          <p:attrName>style.visibility</p:attrName>
                                        </p:attrNameLst>
                                      </p:cBhvr>
                                      <p:to>
                                        <p:strVal val="visible"/>
                                      </p:to>
                                    </p:set>
                                  </p:childTnLst>
                                </p:cTn>
                              </p:par>
                            </p:childTnLst>
                          </p:cTn>
                        </p:par>
                        <p:par>
                          <p:cTn id="385" fill="hold">
                            <p:stCondLst>
                              <p:cond delay="10160"/>
                            </p:stCondLst>
                            <p:childTnLst>
                              <p:par>
                                <p:cTn id="386" presetID="1" presetClass="entr" presetSubtype="0" fill="hold" grpId="0" nodeType="afterEffect">
                                  <p:stCondLst>
                                    <p:cond delay="80"/>
                                  </p:stCondLst>
                                  <p:childTnLst>
                                    <p:set>
                                      <p:cBhvr>
                                        <p:cTn id="387" dur="1" fill="hold">
                                          <p:stCondLst>
                                            <p:cond delay="0"/>
                                          </p:stCondLst>
                                        </p:cTn>
                                        <p:tgtEl>
                                          <p:spTgt spid="709"/>
                                        </p:tgtEl>
                                        <p:attrNameLst>
                                          <p:attrName>style.visibility</p:attrName>
                                        </p:attrNameLst>
                                      </p:cBhvr>
                                      <p:to>
                                        <p:strVal val="visible"/>
                                      </p:to>
                                    </p:set>
                                  </p:childTnLst>
                                </p:cTn>
                              </p:par>
                            </p:childTnLst>
                          </p:cTn>
                        </p:par>
                        <p:par>
                          <p:cTn id="388" fill="hold">
                            <p:stCondLst>
                              <p:cond delay="10240"/>
                            </p:stCondLst>
                            <p:childTnLst>
                              <p:par>
                                <p:cTn id="389" presetID="1" presetClass="entr" presetSubtype="0" fill="hold" grpId="0" nodeType="afterEffect">
                                  <p:stCondLst>
                                    <p:cond delay="80"/>
                                  </p:stCondLst>
                                  <p:childTnLst>
                                    <p:set>
                                      <p:cBhvr>
                                        <p:cTn id="390" dur="1" fill="hold">
                                          <p:stCondLst>
                                            <p:cond delay="0"/>
                                          </p:stCondLst>
                                        </p:cTn>
                                        <p:tgtEl>
                                          <p:spTgt spid="710"/>
                                        </p:tgtEl>
                                        <p:attrNameLst>
                                          <p:attrName>style.visibility</p:attrName>
                                        </p:attrNameLst>
                                      </p:cBhvr>
                                      <p:to>
                                        <p:strVal val="visible"/>
                                      </p:to>
                                    </p:set>
                                  </p:childTnLst>
                                </p:cTn>
                              </p:par>
                            </p:childTnLst>
                          </p:cTn>
                        </p:par>
                        <p:par>
                          <p:cTn id="391" fill="hold">
                            <p:stCondLst>
                              <p:cond delay="10320"/>
                            </p:stCondLst>
                            <p:childTnLst>
                              <p:par>
                                <p:cTn id="392" presetID="1" presetClass="entr" presetSubtype="0" fill="hold" grpId="0" nodeType="afterEffect">
                                  <p:stCondLst>
                                    <p:cond delay="80"/>
                                  </p:stCondLst>
                                  <p:childTnLst>
                                    <p:set>
                                      <p:cBhvr>
                                        <p:cTn id="393" dur="1" fill="hold">
                                          <p:stCondLst>
                                            <p:cond delay="0"/>
                                          </p:stCondLst>
                                        </p:cTn>
                                        <p:tgtEl>
                                          <p:spTgt spid="711"/>
                                        </p:tgtEl>
                                        <p:attrNameLst>
                                          <p:attrName>style.visibility</p:attrName>
                                        </p:attrNameLst>
                                      </p:cBhvr>
                                      <p:to>
                                        <p:strVal val="visible"/>
                                      </p:to>
                                    </p:set>
                                  </p:childTnLst>
                                </p:cTn>
                              </p:par>
                            </p:childTnLst>
                          </p:cTn>
                        </p:par>
                        <p:par>
                          <p:cTn id="394" fill="hold">
                            <p:stCondLst>
                              <p:cond delay="10400"/>
                            </p:stCondLst>
                            <p:childTnLst>
                              <p:par>
                                <p:cTn id="395" presetID="1" presetClass="entr" presetSubtype="0" fill="hold" grpId="0" nodeType="afterEffect">
                                  <p:stCondLst>
                                    <p:cond delay="80"/>
                                  </p:stCondLst>
                                  <p:childTnLst>
                                    <p:set>
                                      <p:cBhvr>
                                        <p:cTn id="396" dur="1" fill="hold">
                                          <p:stCondLst>
                                            <p:cond delay="0"/>
                                          </p:stCondLst>
                                        </p:cTn>
                                        <p:tgtEl>
                                          <p:spTgt spid="712"/>
                                        </p:tgtEl>
                                        <p:attrNameLst>
                                          <p:attrName>style.visibility</p:attrName>
                                        </p:attrNameLst>
                                      </p:cBhvr>
                                      <p:to>
                                        <p:strVal val="visible"/>
                                      </p:to>
                                    </p:set>
                                  </p:childTnLst>
                                </p:cTn>
                              </p:par>
                            </p:childTnLst>
                          </p:cTn>
                        </p:par>
                        <p:par>
                          <p:cTn id="397" fill="hold">
                            <p:stCondLst>
                              <p:cond delay="10480"/>
                            </p:stCondLst>
                            <p:childTnLst>
                              <p:par>
                                <p:cTn id="398" presetID="1" presetClass="entr" presetSubtype="0" fill="hold" grpId="0" nodeType="afterEffect">
                                  <p:stCondLst>
                                    <p:cond delay="80"/>
                                  </p:stCondLst>
                                  <p:childTnLst>
                                    <p:set>
                                      <p:cBhvr>
                                        <p:cTn id="399" dur="1" fill="hold">
                                          <p:stCondLst>
                                            <p:cond delay="0"/>
                                          </p:stCondLst>
                                        </p:cTn>
                                        <p:tgtEl>
                                          <p:spTgt spid="713"/>
                                        </p:tgtEl>
                                        <p:attrNameLst>
                                          <p:attrName>style.visibility</p:attrName>
                                        </p:attrNameLst>
                                      </p:cBhvr>
                                      <p:to>
                                        <p:strVal val="visible"/>
                                      </p:to>
                                    </p:set>
                                  </p:childTnLst>
                                </p:cTn>
                              </p:par>
                            </p:childTnLst>
                          </p:cTn>
                        </p:par>
                        <p:par>
                          <p:cTn id="400" fill="hold">
                            <p:stCondLst>
                              <p:cond delay="10560"/>
                            </p:stCondLst>
                            <p:childTnLst>
                              <p:par>
                                <p:cTn id="401" presetID="1" presetClass="entr" presetSubtype="0" fill="hold" grpId="0" nodeType="afterEffect">
                                  <p:stCondLst>
                                    <p:cond delay="80"/>
                                  </p:stCondLst>
                                  <p:childTnLst>
                                    <p:set>
                                      <p:cBhvr>
                                        <p:cTn id="402" dur="1" fill="hold">
                                          <p:stCondLst>
                                            <p:cond delay="0"/>
                                          </p:stCondLst>
                                        </p:cTn>
                                        <p:tgtEl>
                                          <p:spTgt spid="714"/>
                                        </p:tgtEl>
                                        <p:attrNameLst>
                                          <p:attrName>style.visibility</p:attrName>
                                        </p:attrNameLst>
                                      </p:cBhvr>
                                      <p:to>
                                        <p:strVal val="visible"/>
                                      </p:to>
                                    </p:set>
                                  </p:childTnLst>
                                </p:cTn>
                              </p:par>
                            </p:childTnLst>
                          </p:cTn>
                        </p:par>
                        <p:par>
                          <p:cTn id="403" fill="hold">
                            <p:stCondLst>
                              <p:cond delay="10640"/>
                            </p:stCondLst>
                            <p:childTnLst>
                              <p:par>
                                <p:cTn id="404" presetID="1" presetClass="entr" presetSubtype="0" fill="hold" grpId="0" nodeType="afterEffect">
                                  <p:stCondLst>
                                    <p:cond delay="80"/>
                                  </p:stCondLst>
                                  <p:childTnLst>
                                    <p:set>
                                      <p:cBhvr>
                                        <p:cTn id="405" dur="1" fill="hold">
                                          <p:stCondLst>
                                            <p:cond delay="0"/>
                                          </p:stCondLst>
                                        </p:cTn>
                                        <p:tgtEl>
                                          <p:spTgt spid="715"/>
                                        </p:tgtEl>
                                        <p:attrNameLst>
                                          <p:attrName>style.visibility</p:attrName>
                                        </p:attrNameLst>
                                      </p:cBhvr>
                                      <p:to>
                                        <p:strVal val="visible"/>
                                      </p:to>
                                    </p:set>
                                  </p:childTnLst>
                                </p:cTn>
                              </p:par>
                            </p:childTnLst>
                          </p:cTn>
                        </p:par>
                        <p:par>
                          <p:cTn id="406" fill="hold">
                            <p:stCondLst>
                              <p:cond delay="10720"/>
                            </p:stCondLst>
                            <p:childTnLst>
                              <p:par>
                                <p:cTn id="407" presetID="1" presetClass="entr" presetSubtype="0" fill="hold" grpId="0" nodeType="afterEffect">
                                  <p:stCondLst>
                                    <p:cond delay="80"/>
                                  </p:stCondLst>
                                  <p:childTnLst>
                                    <p:set>
                                      <p:cBhvr>
                                        <p:cTn id="408" dur="1" fill="hold">
                                          <p:stCondLst>
                                            <p:cond delay="0"/>
                                          </p:stCondLst>
                                        </p:cTn>
                                        <p:tgtEl>
                                          <p:spTgt spid="716"/>
                                        </p:tgtEl>
                                        <p:attrNameLst>
                                          <p:attrName>style.visibility</p:attrName>
                                        </p:attrNameLst>
                                      </p:cBhvr>
                                      <p:to>
                                        <p:strVal val="visible"/>
                                      </p:to>
                                    </p:set>
                                  </p:childTnLst>
                                </p:cTn>
                              </p:par>
                            </p:childTnLst>
                          </p:cTn>
                        </p:par>
                        <p:par>
                          <p:cTn id="409" fill="hold">
                            <p:stCondLst>
                              <p:cond delay="10800"/>
                            </p:stCondLst>
                            <p:childTnLst>
                              <p:par>
                                <p:cTn id="410" presetID="1" presetClass="entr" presetSubtype="0" fill="hold" grpId="0" nodeType="afterEffect">
                                  <p:stCondLst>
                                    <p:cond delay="80"/>
                                  </p:stCondLst>
                                  <p:childTnLst>
                                    <p:set>
                                      <p:cBhvr>
                                        <p:cTn id="411" dur="1" fill="hold">
                                          <p:stCondLst>
                                            <p:cond delay="0"/>
                                          </p:stCondLst>
                                        </p:cTn>
                                        <p:tgtEl>
                                          <p:spTgt spid="717"/>
                                        </p:tgtEl>
                                        <p:attrNameLst>
                                          <p:attrName>style.visibility</p:attrName>
                                        </p:attrNameLst>
                                      </p:cBhvr>
                                      <p:to>
                                        <p:strVal val="visible"/>
                                      </p:to>
                                    </p:set>
                                  </p:childTnLst>
                                </p:cTn>
                              </p:par>
                            </p:childTnLst>
                          </p:cTn>
                        </p:par>
                        <p:par>
                          <p:cTn id="412" fill="hold">
                            <p:stCondLst>
                              <p:cond delay="10880"/>
                            </p:stCondLst>
                            <p:childTnLst>
                              <p:par>
                                <p:cTn id="413" presetID="1" presetClass="entr" presetSubtype="0" fill="hold" grpId="0" nodeType="afterEffect">
                                  <p:stCondLst>
                                    <p:cond delay="80"/>
                                  </p:stCondLst>
                                  <p:childTnLst>
                                    <p:set>
                                      <p:cBhvr>
                                        <p:cTn id="414" dur="1" fill="hold">
                                          <p:stCondLst>
                                            <p:cond delay="0"/>
                                          </p:stCondLst>
                                        </p:cTn>
                                        <p:tgtEl>
                                          <p:spTgt spid="718"/>
                                        </p:tgtEl>
                                        <p:attrNameLst>
                                          <p:attrName>style.visibility</p:attrName>
                                        </p:attrNameLst>
                                      </p:cBhvr>
                                      <p:to>
                                        <p:strVal val="visible"/>
                                      </p:to>
                                    </p:set>
                                  </p:childTnLst>
                                </p:cTn>
                              </p:par>
                            </p:childTnLst>
                          </p:cTn>
                        </p:par>
                        <p:par>
                          <p:cTn id="415" fill="hold">
                            <p:stCondLst>
                              <p:cond delay="10960"/>
                            </p:stCondLst>
                            <p:childTnLst>
                              <p:par>
                                <p:cTn id="416" presetID="1" presetClass="entr" presetSubtype="0" fill="hold" grpId="0" nodeType="afterEffect">
                                  <p:stCondLst>
                                    <p:cond delay="80"/>
                                  </p:stCondLst>
                                  <p:childTnLst>
                                    <p:set>
                                      <p:cBhvr>
                                        <p:cTn id="417" dur="1" fill="hold">
                                          <p:stCondLst>
                                            <p:cond delay="0"/>
                                          </p:stCondLst>
                                        </p:cTn>
                                        <p:tgtEl>
                                          <p:spTgt spid="719"/>
                                        </p:tgtEl>
                                        <p:attrNameLst>
                                          <p:attrName>style.visibility</p:attrName>
                                        </p:attrNameLst>
                                      </p:cBhvr>
                                      <p:to>
                                        <p:strVal val="visible"/>
                                      </p:to>
                                    </p:set>
                                  </p:childTnLst>
                                </p:cTn>
                              </p:par>
                            </p:childTnLst>
                          </p:cTn>
                        </p:par>
                        <p:par>
                          <p:cTn id="418" fill="hold">
                            <p:stCondLst>
                              <p:cond delay="11040"/>
                            </p:stCondLst>
                            <p:childTnLst>
                              <p:par>
                                <p:cTn id="419" presetID="1" presetClass="entr" presetSubtype="0" fill="hold" grpId="0" nodeType="afterEffect">
                                  <p:stCondLst>
                                    <p:cond delay="80"/>
                                  </p:stCondLst>
                                  <p:childTnLst>
                                    <p:set>
                                      <p:cBhvr>
                                        <p:cTn id="420" dur="1" fill="hold">
                                          <p:stCondLst>
                                            <p:cond delay="0"/>
                                          </p:stCondLst>
                                        </p:cTn>
                                        <p:tgtEl>
                                          <p:spTgt spid="720"/>
                                        </p:tgtEl>
                                        <p:attrNameLst>
                                          <p:attrName>style.visibility</p:attrName>
                                        </p:attrNameLst>
                                      </p:cBhvr>
                                      <p:to>
                                        <p:strVal val="visible"/>
                                      </p:to>
                                    </p:set>
                                  </p:childTnLst>
                                </p:cTn>
                              </p:par>
                            </p:childTnLst>
                          </p:cTn>
                        </p:par>
                        <p:par>
                          <p:cTn id="421" fill="hold">
                            <p:stCondLst>
                              <p:cond delay="11120"/>
                            </p:stCondLst>
                            <p:childTnLst>
                              <p:par>
                                <p:cTn id="422" presetID="1" presetClass="entr" presetSubtype="0" fill="hold" grpId="0" nodeType="afterEffect">
                                  <p:stCondLst>
                                    <p:cond delay="80"/>
                                  </p:stCondLst>
                                  <p:childTnLst>
                                    <p:set>
                                      <p:cBhvr>
                                        <p:cTn id="423" dur="1" fill="hold">
                                          <p:stCondLst>
                                            <p:cond delay="0"/>
                                          </p:stCondLst>
                                        </p:cTn>
                                        <p:tgtEl>
                                          <p:spTgt spid="721"/>
                                        </p:tgtEl>
                                        <p:attrNameLst>
                                          <p:attrName>style.visibility</p:attrName>
                                        </p:attrNameLst>
                                      </p:cBhvr>
                                      <p:to>
                                        <p:strVal val="visible"/>
                                      </p:to>
                                    </p:set>
                                  </p:childTnLst>
                                </p:cTn>
                              </p:par>
                            </p:childTnLst>
                          </p:cTn>
                        </p:par>
                        <p:par>
                          <p:cTn id="424" fill="hold">
                            <p:stCondLst>
                              <p:cond delay="11200"/>
                            </p:stCondLst>
                            <p:childTnLst>
                              <p:par>
                                <p:cTn id="425" presetID="1" presetClass="entr" presetSubtype="0" fill="hold" grpId="0" nodeType="afterEffect">
                                  <p:stCondLst>
                                    <p:cond delay="80"/>
                                  </p:stCondLst>
                                  <p:childTnLst>
                                    <p:set>
                                      <p:cBhvr>
                                        <p:cTn id="426" dur="1" fill="hold">
                                          <p:stCondLst>
                                            <p:cond delay="0"/>
                                          </p:stCondLst>
                                        </p:cTn>
                                        <p:tgtEl>
                                          <p:spTgt spid="722"/>
                                        </p:tgtEl>
                                        <p:attrNameLst>
                                          <p:attrName>style.visibility</p:attrName>
                                        </p:attrNameLst>
                                      </p:cBhvr>
                                      <p:to>
                                        <p:strVal val="visible"/>
                                      </p:to>
                                    </p:set>
                                  </p:childTnLst>
                                </p:cTn>
                              </p:par>
                            </p:childTnLst>
                          </p:cTn>
                        </p:par>
                        <p:par>
                          <p:cTn id="427" fill="hold">
                            <p:stCondLst>
                              <p:cond delay="11280"/>
                            </p:stCondLst>
                            <p:childTnLst>
                              <p:par>
                                <p:cTn id="428" presetID="1" presetClass="entr" presetSubtype="0" fill="hold" grpId="0" nodeType="afterEffect">
                                  <p:stCondLst>
                                    <p:cond delay="80"/>
                                  </p:stCondLst>
                                  <p:childTnLst>
                                    <p:set>
                                      <p:cBhvr>
                                        <p:cTn id="429" dur="1" fill="hold">
                                          <p:stCondLst>
                                            <p:cond delay="0"/>
                                          </p:stCondLst>
                                        </p:cTn>
                                        <p:tgtEl>
                                          <p:spTgt spid="723"/>
                                        </p:tgtEl>
                                        <p:attrNameLst>
                                          <p:attrName>style.visibility</p:attrName>
                                        </p:attrNameLst>
                                      </p:cBhvr>
                                      <p:to>
                                        <p:strVal val="visible"/>
                                      </p:to>
                                    </p:set>
                                  </p:childTnLst>
                                </p:cTn>
                              </p:par>
                            </p:childTnLst>
                          </p:cTn>
                        </p:par>
                        <p:par>
                          <p:cTn id="430" fill="hold">
                            <p:stCondLst>
                              <p:cond delay="11360"/>
                            </p:stCondLst>
                            <p:childTnLst>
                              <p:par>
                                <p:cTn id="431" presetID="1" presetClass="entr" presetSubtype="0" fill="hold" grpId="0" nodeType="afterEffect">
                                  <p:stCondLst>
                                    <p:cond delay="80"/>
                                  </p:stCondLst>
                                  <p:childTnLst>
                                    <p:set>
                                      <p:cBhvr>
                                        <p:cTn id="432" dur="1" fill="hold">
                                          <p:stCondLst>
                                            <p:cond delay="0"/>
                                          </p:stCondLst>
                                        </p:cTn>
                                        <p:tgtEl>
                                          <p:spTgt spid="724"/>
                                        </p:tgtEl>
                                        <p:attrNameLst>
                                          <p:attrName>style.visibility</p:attrName>
                                        </p:attrNameLst>
                                      </p:cBhvr>
                                      <p:to>
                                        <p:strVal val="visible"/>
                                      </p:to>
                                    </p:set>
                                  </p:childTnLst>
                                </p:cTn>
                              </p:par>
                            </p:childTnLst>
                          </p:cTn>
                        </p:par>
                        <p:par>
                          <p:cTn id="433" fill="hold">
                            <p:stCondLst>
                              <p:cond delay="11440"/>
                            </p:stCondLst>
                            <p:childTnLst>
                              <p:par>
                                <p:cTn id="434" presetID="1" presetClass="entr" presetSubtype="0" fill="hold" grpId="0" nodeType="afterEffect">
                                  <p:stCondLst>
                                    <p:cond delay="80"/>
                                  </p:stCondLst>
                                  <p:childTnLst>
                                    <p:set>
                                      <p:cBhvr>
                                        <p:cTn id="435" dur="1" fill="hold">
                                          <p:stCondLst>
                                            <p:cond delay="0"/>
                                          </p:stCondLst>
                                        </p:cTn>
                                        <p:tgtEl>
                                          <p:spTgt spid="725"/>
                                        </p:tgtEl>
                                        <p:attrNameLst>
                                          <p:attrName>style.visibility</p:attrName>
                                        </p:attrNameLst>
                                      </p:cBhvr>
                                      <p:to>
                                        <p:strVal val="visible"/>
                                      </p:to>
                                    </p:set>
                                  </p:childTnLst>
                                </p:cTn>
                              </p:par>
                            </p:childTnLst>
                          </p:cTn>
                        </p:par>
                        <p:par>
                          <p:cTn id="436" fill="hold">
                            <p:stCondLst>
                              <p:cond delay="11520"/>
                            </p:stCondLst>
                            <p:childTnLst>
                              <p:par>
                                <p:cTn id="437" presetID="1" presetClass="entr" presetSubtype="0" fill="hold" grpId="0" nodeType="afterEffect">
                                  <p:stCondLst>
                                    <p:cond delay="80"/>
                                  </p:stCondLst>
                                  <p:childTnLst>
                                    <p:set>
                                      <p:cBhvr>
                                        <p:cTn id="438" dur="1" fill="hold">
                                          <p:stCondLst>
                                            <p:cond delay="0"/>
                                          </p:stCondLst>
                                        </p:cTn>
                                        <p:tgtEl>
                                          <p:spTgt spid="726"/>
                                        </p:tgtEl>
                                        <p:attrNameLst>
                                          <p:attrName>style.visibility</p:attrName>
                                        </p:attrNameLst>
                                      </p:cBhvr>
                                      <p:to>
                                        <p:strVal val="visible"/>
                                      </p:to>
                                    </p:set>
                                  </p:childTnLst>
                                </p:cTn>
                              </p:par>
                            </p:childTnLst>
                          </p:cTn>
                        </p:par>
                        <p:par>
                          <p:cTn id="439" fill="hold">
                            <p:stCondLst>
                              <p:cond delay="11600"/>
                            </p:stCondLst>
                            <p:childTnLst>
                              <p:par>
                                <p:cTn id="440" presetID="1" presetClass="entr" presetSubtype="0" fill="hold" grpId="0" nodeType="afterEffect">
                                  <p:stCondLst>
                                    <p:cond delay="80"/>
                                  </p:stCondLst>
                                  <p:childTnLst>
                                    <p:set>
                                      <p:cBhvr>
                                        <p:cTn id="441" dur="1" fill="hold">
                                          <p:stCondLst>
                                            <p:cond delay="0"/>
                                          </p:stCondLst>
                                        </p:cTn>
                                        <p:tgtEl>
                                          <p:spTgt spid="727"/>
                                        </p:tgtEl>
                                        <p:attrNameLst>
                                          <p:attrName>style.visibility</p:attrName>
                                        </p:attrNameLst>
                                      </p:cBhvr>
                                      <p:to>
                                        <p:strVal val="visible"/>
                                      </p:to>
                                    </p:set>
                                  </p:childTnLst>
                                </p:cTn>
                              </p:par>
                            </p:childTnLst>
                          </p:cTn>
                        </p:par>
                        <p:par>
                          <p:cTn id="442" fill="hold">
                            <p:stCondLst>
                              <p:cond delay="11680"/>
                            </p:stCondLst>
                            <p:childTnLst>
                              <p:par>
                                <p:cTn id="443" presetID="1" presetClass="entr" presetSubtype="0" fill="hold" grpId="0" nodeType="afterEffect">
                                  <p:stCondLst>
                                    <p:cond delay="80"/>
                                  </p:stCondLst>
                                  <p:childTnLst>
                                    <p:set>
                                      <p:cBhvr>
                                        <p:cTn id="444" dur="1" fill="hold">
                                          <p:stCondLst>
                                            <p:cond delay="0"/>
                                          </p:stCondLst>
                                        </p:cTn>
                                        <p:tgtEl>
                                          <p:spTgt spid="728"/>
                                        </p:tgtEl>
                                        <p:attrNameLst>
                                          <p:attrName>style.visibility</p:attrName>
                                        </p:attrNameLst>
                                      </p:cBhvr>
                                      <p:to>
                                        <p:strVal val="visible"/>
                                      </p:to>
                                    </p:set>
                                  </p:childTnLst>
                                </p:cTn>
                              </p:par>
                            </p:childTnLst>
                          </p:cTn>
                        </p:par>
                        <p:par>
                          <p:cTn id="445" fill="hold">
                            <p:stCondLst>
                              <p:cond delay="11760"/>
                            </p:stCondLst>
                            <p:childTnLst>
                              <p:par>
                                <p:cTn id="446" presetID="1" presetClass="entr" presetSubtype="0" fill="hold" grpId="0" nodeType="afterEffect">
                                  <p:stCondLst>
                                    <p:cond delay="80"/>
                                  </p:stCondLst>
                                  <p:childTnLst>
                                    <p:set>
                                      <p:cBhvr>
                                        <p:cTn id="447" dur="1" fill="hold">
                                          <p:stCondLst>
                                            <p:cond delay="0"/>
                                          </p:stCondLst>
                                        </p:cTn>
                                        <p:tgtEl>
                                          <p:spTgt spid="729"/>
                                        </p:tgtEl>
                                        <p:attrNameLst>
                                          <p:attrName>style.visibility</p:attrName>
                                        </p:attrNameLst>
                                      </p:cBhvr>
                                      <p:to>
                                        <p:strVal val="visible"/>
                                      </p:to>
                                    </p:set>
                                  </p:childTnLst>
                                </p:cTn>
                              </p:par>
                            </p:childTnLst>
                          </p:cTn>
                        </p:par>
                        <p:par>
                          <p:cTn id="448" fill="hold">
                            <p:stCondLst>
                              <p:cond delay="11840"/>
                            </p:stCondLst>
                            <p:childTnLst>
                              <p:par>
                                <p:cTn id="449" presetID="1" presetClass="entr" presetSubtype="0" fill="hold" grpId="0" nodeType="afterEffect">
                                  <p:stCondLst>
                                    <p:cond delay="80"/>
                                  </p:stCondLst>
                                  <p:childTnLst>
                                    <p:set>
                                      <p:cBhvr>
                                        <p:cTn id="450" dur="1" fill="hold">
                                          <p:stCondLst>
                                            <p:cond delay="0"/>
                                          </p:stCondLst>
                                        </p:cTn>
                                        <p:tgtEl>
                                          <p:spTgt spid="730"/>
                                        </p:tgtEl>
                                        <p:attrNameLst>
                                          <p:attrName>style.visibility</p:attrName>
                                        </p:attrNameLst>
                                      </p:cBhvr>
                                      <p:to>
                                        <p:strVal val="visible"/>
                                      </p:to>
                                    </p:set>
                                  </p:childTnLst>
                                </p:cTn>
                              </p:par>
                            </p:childTnLst>
                          </p:cTn>
                        </p:par>
                        <p:par>
                          <p:cTn id="451" fill="hold">
                            <p:stCondLst>
                              <p:cond delay="11920"/>
                            </p:stCondLst>
                            <p:childTnLst>
                              <p:par>
                                <p:cTn id="452" presetID="1" presetClass="entr" presetSubtype="0" fill="hold" grpId="0" nodeType="afterEffect">
                                  <p:stCondLst>
                                    <p:cond delay="80"/>
                                  </p:stCondLst>
                                  <p:childTnLst>
                                    <p:set>
                                      <p:cBhvr>
                                        <p:cTn id="453" dur="1" fill="hold">
                                          <p:stCondLst>
                                            <p:cond delay="0"/>
                                          </p:stCondLst>
                                        </p:cTn>
                                        <p:tgtEl>
                                          <p:spTgt spid="731"/>
                                        </p:tgtEl>
                                        <p:attrNameLst>
                                          <p:attrName>style.visibility</p:attrName>
                                        </p:attrNameLst>
                                      </p:cBhvr>
                                      <p:to>
                                        <p:strVal val="visible"/>
                                      </p:to>
                                    </p:set>
                                  </p:childTnLst>
                                </p:cTn>
                              </p:par>
                            </p:childTnLst>
                          </p:cTn>
                        </p:par>
                        <p:par>
                          <p:cTn id="454" fill="hold">
                            <p:stCondLst>
                              <p:cond delay="12000"/>
                            </p:stCondLst>
                            <p:childTnLst>
                              <p:par>
                                <p:cTn id="455" presetID="1" presetClass="entr" presetSubtype="0" fill="hold" grpId="0" nodeType="afterEffect">
                                  <p:stCondLst>
                                    <p:cond delay="80"/>
                                  </p:stCondLst>
                                  <p:childTnLst>
                                    <p:set>
                                      <p:cBhvr>
                                        <p:cTn id="456" dur="1" fill="hold">
                                          <p:stCondLst>
                                            <p:cond delay="0"/>
                                          </p:stCondLst>
                                        </p:cTn>
                                        <p:tgtEl>
                                          <p:spTgt spid="732"/>
                                        </p:tgtEl>
                                        <p:attrNameLst>
                                          <p:attrName>style.visibility</p:attrName>
                                        </p:attrNameLst>
                                      </p:cBhvr>
                                      <p:to>
                                        <p:strVal val="visible"/>
                                      </p:to>
                                    </p:set>
                                  </p:childTnLst>
                                </p:cTn>
                              </p:par>
                            </p:childTnLst>
                          </p:cTn>
                        </p:par>
                        <p:par>
                          <p:cTn id="457" fill="hold">
                            <p:stCondLst>
                              <p:cond delay="12080"/>
                            </p:stCondLst>
                            <p:childTnLst>
                              <p:par>
                                <p:cTn id="458" presetID="1" presetClass="entr" presetSubtype="0" fill="hold" grpId="0" nodeType="afterEffect">
                                  <p:stCondLst>
                                    <p:cond delay="80"/>
                                  </p:stCondLst>
                                  <p:childTnLst>
                                    <p:set>
                                      <p:cBhvr>
                                        <p:cTn id="459" dur="1" fill="hold">
                                          <p:stCondLst>
                                            <p:cond delay="0"/>
                                          </p:stCondLst>
                                        </p:cTn>
                                        <p:tgtEl>
                                          <p:spTgt spid="733"/>
                                        </p:tgtEl>
                                        <p:attrNameLst>
                                          <p:attrName>style.visibility</p:attrName>
                                        </p:attrNameLst>
                                      </p:cBhvr>
                                      <p:to>
                                        <p:strVal val="visible"/>
                                      </p:to>
                                    </p:set>
                                  </p:childTnLst>
                                </p:cTn>
                              </p:par>
                            </p:childTnLst>
                          </p:cTn>
                        </p:par>
                        <p:par>
                          <p:cTn id="460" fill="hold">
                            <p:stCondLst>
                              <p:cond delay="12160"/>
                            </p:stCondLst>
                            <p:childTnLst>
                              <p:par>
                                <p:cTn id="461" presetID="1" presetClass="entr" presetSubtype="0" fill="hold" grpId="0" nodeType="afterEffect">
                                  <p:stCondLst>
                                    <p:cond delay="80"/>
                                  </p:stCondLst>
                                  <p:childTnLst>
                                    <p:set>
                                      <p:cBhvr>
                                        <p:cTn id="462" dur="1" fill="hold">
                                          <p:stCondLst>
                                            <p:cond delay="0"/>
                                          </p:stCondLst>
                                        </p:cTn>
                                        <p:tgtEl>
                                          <p:spTgt spid="734"/>
                                        </p:tgtEl>
                                        <p:attrNameLst>
                                          <p:attrName>style.visibility</p:attrName>
                                        </p:attrNameLst>
                                      </p:cBhvr>
                                      <p:to>
                                        <p:strVal val="visible"/>
                                      </p:to>
                                    </p:set>
                                  </p:childTnLst>
                                </p:cTn>
                              </p:par>
                            </p:childTnLst>
                          </p:cTn>
                        </p:par>
                        <p:par>
                          <p:cTn id="463" fill="hold">
                            <p:stCondLst>
                              <p:cond delay="12240"/>
                            </p:stCondLst>
                            <p:childTnLst>
                              <p:par>
                                <p:cTn id="464" presetID="1" presetClass="entr" presetSubtype="0" fill="hold" grpId="0" nodeType="afterEffect">
                                  <p:stCondLst>
                                    <p:cond delay="80"/>
                                  </p:stCondLst>
                                  <p:childTnLst>
                                    <p:set>
                                      <p:cBhvr>
                                        <p:cTn id="465" dur="1" fill="hold">
                                          <p:stCondLst>
                                            <p:cond delay="0"/>
                                          </p:stCondLst>
                                        </p:cTn>
                                        <p:tgtEl>
                                          <p:spTgt spid="735"/>
                                        </p:tgtEl>
                                        <p:attrNameLst>
                                          <p:attrName>style.visibility</p:attrName>
                                        </p:attrNameLst>
                                      </p:cBhvr>
                                      <p:to>
                                        <p:strVal val="visible"/>
                                      </p:to>
                                    </p:set>
                                  </p:childTnLst>
                                </p:cTn>
                              </p:par>
                            </p:childTnLst>
                          </p:cTn>
                        </p:par>
                        <p:par>
                          <p:cTn id="466" fill="hold">
                            <p:stCondLst>
                              <p:cond delay="12320"/>
                            </p:stCondLst>
                            <p:childTnLst>
                              <p:par>
                                <p:cTn id="467" presetID="1" presetClass="entr" presetSubtype="0" fill="hold" grpId="0" nodeType="afterEffect">
                                  <p:stCondLst>
                                    <p:cond delay="80"/>
                                  </p:stCondLst>
                                  <p:childTnLst>
                                    <p:set>
                                      <p:cBhvr>
                                        <p:cTn id="468" dur="1" fill="hold">
                                          <p:stCondLst>
                                            <p:cond delay="0"/>
                                          </p:stCondLst>
                                        </p:cTn>
                                        <p:tgtEl>
                                          <p:spTgt spid="736"/>
                                        </p:tgtEl>
                                        <p:attrNameLst>
                                          <p:attrName>style.visibility</p:attrName>
                                        </p:attrNameLst>
                                      </p:cBhvr>
                                      <p:to>
                                        <p:strVal val="visible"/>
                                      </p:to>
                                    </p:set>
                                  </p:childTnLst>
                                </p:cTn>
                              </p:par>
                            </p:childTnLst>
                          </p:cTn>
                        </p:par>
                        <p:par>
                          <p:cTn id="469" fill="hold">
                            <p:stCondLst>
                              <p:cond delay="12400"/>
                            </p:stCondLst>
                            <p:childTnLst>
                              <p:par>
                                <p:cTn id="470" presetID="1" presetClass="entr" presetSubtype="0" fill="hold" grpId="0" nodeType="afterEffect">
                                  <p:stCondLst>
                                    <p:cond delay="80"/>
                                  </p:stCondLst>
                                  <p:childTnLst>
                                    <p:set>
                                      <p:cBhvr>
                                        <p:cTn id="471" dur="1" fill="hold">
                                          <p:stCondLst>
                                            <p:cond delay="0"/>
                                          </p:stCondLst>
                                        </p:cTn>
                                        <p:tgtEl>
                                          <p:spTgt spid="737"/>
                                        </p:tgtEl>
                                        <p:attrNameLst>
                                          <p:attrName>style.visibility</p:attrName>
                                        </p:attrNameLst>
                                      </p:cBhvr>
                                      <p:to>
                                        <p:strVal val="visible"/>
                                      </p:to>
                                    </p:set>
                                  </p:childTnLst>
                                </p:cTn>
                              </p:par>
                            </p:childTnLst>
                          </p:cTn>
                        </p:par>
                        <p:par>
                          <p:cTn id="472" fill="hold">
                            <p:stCondLst>
                              <p:cond delay="12480"/>
                            </p:stCondLst>
                            <p:childTnLst>
                              <p:par>
                                <p:cTn id="473" presetID="1" presetClass="entr" presetSubtype="0" fill="hold" grpId="0" nodeType="afterEffect">
                                  <p:stCondLst>
                                    <p:cond delay="80"/>
                                  </p:stCondLst>
                                  <p:childTnLst>
                                    <p:set>
                                      <p:cBhvr>
                                        <p:cTn id="474" dur="1" fill="hold">
                                          <p:stCondLst>
                                            <p:cond delay="0"/>
                                          </p:stCondLst>
                                        </p:cTn>
                                        <p:tgtEl>
                                          <p:spTgt spid="738"/>
                                        </p:tgtEl>
                                        <p:attrNameLst>
                                          <p:attrName>style.visibility</p:attrName>
                                        </p:attrNameLst>
                                      </p:cBhvr>
                                      <p:to>
                                        <p:strVal val="visible"/>
                                      </p:to>
                                    </p:set>
                                  </p:childTnLst>
                                </p:cTn>
                              </p:par>
                            </p:childTnLst>
                          </p:cTn>
                        </p:par>
                        <p:par>
                          <p:cTn id="475" fill="hold">
                            <p:stCondLst>
                              <p:cond delay="12560"/>
                            </p:stCondLst>
                            <p:childTnLst>
                              <p:par>
                                <p:cTn id="476" presetID="1" presetClass="entr" presetSubtype="0" fill="hold" grpId="0" nodeType="afterEffect">
                                  <p:stCondLst>
                                    <p:cond delay="80"/>
                                  </p:stCondLst>
                                  <p:childTnLst>
                                    <p:set>
                                      <p:cBhvr>
                                        <p:cTn id="477" dur="1" fill="hold">
                                          <p:stCondLst>
                                            <p:cond delay="0"/>
                                          </p:stCondLst>
                                        </p:cTn>
                                        <p:tgtEl>
                                          <p:spTgt spid="739"/>
                                        </p:tgtEl>
                                        <p:attrNameLst>
                                          <p:attrName>style.visibility</p:attrName>
                                        </p:attrNameLst>
                                      </p:cBhvr>
                                      <p:to>
                                        <p:strVal val="visible"/>
                                      </p:to>
                                    </p:set>
                                  </p:childTnLst>
                                </p:cTn>
                              </p:par>
                            </p:childTnLst>
                          </p:cTn>
                        </p:par>
                        <p:par>
                          <p:cTn id="478" fill="hold">
                            <p:stCondLst>
                              <p:cond delay="12640"/>
                            </p:stCondLst>
                            <p:childTnLst>
                              <p:par>
                                <p:cTn id="479" presetID="1" presetClass="entr" presetSubtype="0" fill="hold" grpId="0" nodeType="afterEffect">
                                  <p:stCondLst>
                                    <p:cond delay="80"/>
                                  </p:stCondLst>
                                  <p:childTnLst>
                                    <p:set>
                                      <p:cBhvr>
                                        <p:cTn id="480" dur="1" fill="hold">
                                          <p:stCondLst>
                                            <p:cond delay="0"/>
                                          </p:stCondLst>
                                        </p:cTn>
                                        <p:tgtEl>
                                          <p:spTgt spid="740"/>
                                        </p:tgtEl>
                                        <p:attrNameLst>
                                          <p:attrName>style.visibility</p:attrName>
                                        </p:attrNameLst>
                                      </p:cBhvr>
                                      <p:to>
                                        <p:strVal val="visible"/>
                                      </p:to>
                                    </p:set>
                                  </p:childTnLst>
                                </p:cTn>
                              </p:par>
                            </p:childTnLst>
                          </p:cTn>
                        </p:par>
                        <p:par>
                          <p:cTn id="481" fill="hold">
                            <p:stCondLst>
                              <p:cond delay="12720"/>
                            </p:stCondLst>
                            <p:childTnLst>
                              <p:par>
                                <p:cTn id="482" presetID="1" presetClass="entr" presetSubtype="0" fill="hold" grpId="0" nodeType="afterEffect">
                                  <p:stCondLst>
                                    <p:cond delay="80"/>
                                  </p:stCondLst>
                                  <p:childTnLst>
                                    <p:set>
                                      <p:cBhvr>
                                        <p:cTn id="483" dur="1" fill="hold">
                                          <p:stCondLst>
                                            <p:cond delay="0"/>
                                          </p:stCondLst>
                                        </p:cTn>
                                        <p:tgtEl>
                                          <p:spTgt spid="741"/>
                                        </p:tgtEl>
                                        <p:attrNameLst>
                                          <p:attrName>style.visibility</p:attrName>
                                        </p:attrNameLst>
                                      </p:cBhvr>
                                      <p:to>
                                        <p:strVal val="visible"/>
                                      </p:to>
                                    </p:set>
                                  </p:childTnLst>
                                </p:cTn>
                              </p:par>
                            </p:childTnLst>
                          </p:cTn>
                        </p:par>
                        <p:par>
                          <p:cTn id="484" fill="hold">
                            <p:stCondLst>
                              <p:cond delay="12800"/>
                            </p:stCondLst>
                            <p:childTnLst>
                              <p:par>
                                <p:cTn id="485" presetID="1" presetClass="entr" presetSubtype="0" fill="hold" grpId="0" nodeType="afterEffect">
                                  <p:stCondLst>
                                    <p:cond delay="80"/>
                                  </p:stCondLst>
                                  <p:childTnLst>
                                    <p:set>
                                      <p:cBhvr>
                                        <p:cTn id="486" dur="1" fill="hold">
                                          <p:stCondLst>
                                            <p:cond delay="0"/>
                                          </p:stCondLst>
                                        </p:cTn>
                                        <p:tgtEl>
                                          <p:spTgt spid="742"/>
                                        </p:tgtEl>
                                        <p:attrNameLst>
                                          <p:attrName>style.visibility</p:attrName>
                                        </p:attrNameLst>
                                      </p:cBhvr>
                                      <p:to>
                                        <p:strVal val="visible"/>
                                      </p:to>
                                    </p:set>
                                  </p:childTnLst>
                                </p:cTn>
                              </p:par>
                            </p:childTnLst>
                          </p:cTn>
                        </p:par>
                        <p:par>
                          <p:cTn id="487" fill="hold">
                            <p:stCondLst>
                              <p:cond delay="12880"/>
                            </p:stCondLst>
                            <p:childTnLst>
                              <p:par>
                                <p:cTn id="488" presetID="1" presetClass="entr" presetSubtype="0" fill="hold" grpId="0" nodeType="afterEffect">
                                  <p:stCondLst>
                                    <p:cond delay="80"/>
                                  </p:stCondLst>
                                  <p:childTnLst>
                                    <p:set>
                                      <p:cBhvr>
                                        <p:cTn id="489" dur="1" fill="hold">
                                          <p:stCondLst>
                                            <p:cond delay="0"/>
                                          </p:stCondLst>
                                        </p:cTn>
                                        <p:tgtEl>
                                          <p:spTgt spid="743"/>
                                        </p:tgtEl>
                                        <p:attrNameLst>
                                          <p:attrName>style.visibility</p:attrName>
                                        </p:attrNameLst>
                                      </p:cBhvr>
                                      <p:to>
                                        <p:strVal val="visible"/>
                                      </p:to>
                                    </p:set>
                                  </p:childTnLst>
                                </p:cTn>
                              </p:par>
                            </p:childTnLst>
                          </p:cTn>
                        </p:par>
                        <p:par>
                          <p:cTn id="490" fill="hold">
                            <p:stCondLst>
                              <p:cond delay="12960"/>
                            </p:stCondLst>
                            <p:childTnLst>
                              <p:par>
                                <p:cTn id="491" presetID="1" presetClass="entr" presetSubtype="0" fill="hold" grpId="0" nodeType="afterEffect">
                                  <p:stCondLst>
                                    <p:cond delay="80"/>
                                  </p:stCondLst>
                                  <p:childTnLst>
                                    <p:set>
                                      <p:cBhvr>
                                        <p:cTn id="492" dur="1" fill="hold">
                                          <p:stCondLst>
                                            <p:cond delay="0"/>
                                          </p:stCondLst>
                                        </p:cTn>
                                        <p:tgtEl>
                                          <p:spTgt spid="744"/>
                                        </p:tgtEl>
                                        <p:attrNameLst>
                                          <p:attrName>style.visibility</p:attrName>
                                        </p:attrNameLst>
                                      </p:cBhvr>
                                      <p:to>
                                        <p:strVal val="visible"/>
                                      </p:to>
                                    </p:set>
                                  </p:childTnLst>
                                </p:cTn>
                              </p:par>
                            </p:childTnLst>
                          </p:cTn>
                        </p:par>
                        <p:par>
                          <p:cTn id="493" fill="hold">
                            <p:stCondLst>
                              <p:cond delay="13040"/>
                            </p:stCondLst>
                            <p:childTnLst>
                              <p:par>
                                <p:cTn id="494" presetID="1" presetClass="entr" presetSubtype="0" fill="hold" grpId="0" nodeType="afterEffect">
                                  <p:stCondLst>
                                    <p:cond delay="80"/>
                                  </p:stCondLst>
                                  <p:childTnLst>
                                    <p:set>
                                      <p:cBhvr>
                                        <p:cTn id="495" dur="1" fill="hold">
                                          <p:stCondLst>
                                            <p:cond delay="0"/>
                                          </p:stCondLst>
                                        </p:cTn>
                                        <p:tgtEl>
                                          <p:spTgt spid="745"/>
                                        </p:tgtEl>
                                        <p:attrNameLst>
                                          <p:attrName>style.visibility</p:attrName>
                                        </p:attrNameLst>
                                      </p:cBhvr>
                                      <p:to>
                                        <p:strVal val="visible"/>
                                      </p:to>
                                    </p:set>
                                  </p:childTnLst>
                                </p:cTn>
                              </p:par>
                            </p:childTnLst>
                          </p:cTn>
                        </p:par>
                        <p:par>
                          <p:cTn id="496" fill="hold">
                            <p:stCondLst>
                              <p:cond delay="13120"/>
                            </p:stCondLst>
                            <p:childTnLst>
                              <p:par>
                                <p:cTn id="497" presetID="1" presetClass="entr" presetSubtype="0" fill="hold" grpId="0" nodeType="afterEffect">
                                  <p:stCondLst>
                                    <p:cond delay="80"/>
                                  </p:stCondLst>
                                  <p:childTnLst>
                                    <p:set>
                                      <p:cBhvr>
                                        <p:cTn id="498" dur="1" fill="hold">
                                          <p:stCondLst>
                                            <p:cond delay="0"/>
                                          </p:stCondLst>
                                        </p:cTn>
                                        <p:tgtEl>
                                          <p:spTgt spid="746"/>
                                        </p:tgtEl>
                                        <p:attrNameLst>
                                          <p:attrName>style.visibility</p:attrName>
                                        </p:attrNameLst>
                                      </p:cBhvr>
                                      <p:to>
                                        <p:strVal val="visible"/>
                                      </p:to>
                                    </p:set>
                                  </p:childTnLst>
                                </p:cTn>
                              </p:par>
                            </p:childTnLst>
                          </p:cTn>
                        </p:par>
                        <p:par>
                          <p:cTn id="499" fill="hold">
                            <p:stCondLst>
                              <p:cond delay="13200"/>
                            </p:stCondLst>
                            <p:childTnLst>
                              <p:par>
                                <p:cTn id="500" presetID="1" presetClass="entr" presetSubtype="0" fill="hold" grpId="0" nodeType="afterEffect">
                                  <p:stCondLst>
                                    <p:cond delay="80"/>
                                  </p:stCondLst>
                                  <p:childTnLst>
                                    <p:set>
                                      <p:cBhvr>
                                        <p:cTn id="501" dur="1" fill="hold">
                                          <p:stCondLst>
                                            <p:cond delay="0"/>
                                          </p:stCondLst>
                                        </p:cTn>
                                        <p:tgtEl>
                                          <p:spTgt spid="747"/>
                                        </p:tgtEl>
                                        <p:attrNameLst>
                                          <p:attrName>style.visibility</p:attrName>
                                        </p:attrNameLst>
                                      </p:cBhvr>
                                      <p:to>
                                        <p:strVal val="visible"/>
                                      </p:to>
                                    </p:set>
                                  </p:childTnLst>
                                </p:cTn>
                              </p:par>
                            </p:childTnLst>
                          </p:cTn>
                        </p:par>
                        <p:par>
                          <p:cTn id="502" fill="hold">
                            <p:stCondLst>
                              <p:cond delay="13280"/>
                            </p:stCondLst>
                            <p:childTnLst>
                              <p:par>
                                <p:cTn id="503" presetID="1" presetClass="entr" presetSubtype="0" fill="hold" grpId="0" nodeType="afterEffect">
                                  <p:stCondLst>
                                    <p:cond delay="80"/>
                                  </p:stCondLst>
                                  <p:childTnLst>
                                    <p:set>
                                      <p:cBhvr>
                                        <p:cTn id="504" dur="1" fill="hold">
                                          <p:stCondLst>
                                            <p:cond delay="0"/>
                                          </p:stCondLst>
                                        </p:cTn>
                                        <p:tgtEl>
                                          <p:spTgt spid="748"/>
                                        </p:tgtEl>
                                        <p:attrNameLst>
                                          <p:attrName>style.visibility</p:attrName>
                                        </p:attrNameLst>
                                      </p:cBhvr>
                                      <p:to>
                                        <p:strVal val="visible"/>
                                      </p:to>
                                    </p:set>
                                  </p:childTnLst>
                                </p:cTn>
                              </p:par>
                            </p:childTnLst>
                          </p:cTn>
                        </p:par>
                        <p:par>
                          <p:cTn id="505" fill="hold">
                            <p:stCondLst>
                              <p:cond delay="13360"/>
                            </p:stCondLst>
                            <p:childTnLst>
                              <p:par>
                                <p:cTn id="506" presetID="1" presetClass="entr" presetSubtype="0" fill="hold" grpId="0" nodeType="afterEffect">
                                  <p:stCondLst>
                                    <p:cond delay="80"/>
                                  </p:stCondLst>
                                  <p:childTnLst>
                                    <p:set>
                                      <p:cBhvr>
                                        <p:cTn id="507" dur="1" fill="hold">
                                          <p:stCondLst>
                                            <p:cond delay="0"/>
                                          </p:stCondLst>
                                        </p:cTn>
                                        <p:tgtEl>
                                          <p:spTgt spid="749"/>
                                        </p:tgtEl>
                                        <p:attrNameLst>
                                          <p:attrName>style.visibility</p:attrName>
                                        </p:attrNameLst>
                                      </p:cBhvr>
                                      <p:to>
                                        <p:strVal val="visible"/>
                                      </p:to>
                                    </p:set>
                                  </p:childTnLst>
                                </p:cTn>
                              </p:par>
                            </p:childTnLst>
                          </p:cTn>
                        </p:par>
                        <p:par>
                          <p:cTn id="508" fill="hold">
                            <p:stCondLst>
                              <p:cond delay="13440"/>
                            </p:stCondLst>
                            <p:childTnLst>
                              <p:par>
                                <p:cTn id="509" presetID="1" presetClass="entr" presetSubtype="0" fill="hold" grpId="0" nodeType="afterEffect">
                                  <p:stCondLst>
                                    <p:cond delay="80"/>
                                  </p:stCondLst>
                                  <p:childTnLst>
                                    <p:set>
                                      <p:cBhvr>
                                        <p:cTn id="510" dur="1" fill="hold">
                                          <p:stCondLst>
                                            <p:cond delay="0"/>
                                          </p:stCondLst>
                                        </p:cTn>
                                        <p:tgtEl>
                                          <p:spTgt spid="750"/>
                                        </p:tgtEl>
                                        <p:attrNameLst>
                                          <p:attrName>style.visibility</p:attrName>
                                        </p:attrNameLst>
                                      </p:cBhvr>
                                      <p:to>
                                        <p:strVal val="visible"/>
                                      </p:to>
                                    </p:set>
                                  </p:childTnLst>
                                </p:cTn>
                              </p:par>
                            </p:childTnLst>
                          </p:cTn>
                        </p:par>
                        <p:par>
                          <p:cTn id="511" fill="hold">
                            <p:stCondLst>
                              <p:cond delay="13520"/>
                            </p:stCondLst>
                            <p:childTnLst>
                              <p:par>
                                <p:cTn id="512" presetID="1" presetClass="entr" presetSubtype="0" fill="hold" grpId="0" nodeType="afterEffect">
                                  <p:stCondLst>
                                    <p:cond delay="80"/>
                                  </p:stCondLst>
                                  <p:childTnLst>
                                    <p:set>
                                      <p:cBhvr>
                                        <p:cTn id="513" dur="1" fill="hold">
                                          <p:stCondLst>
                                            <p:cond delay="0"/>
                                          </p:stCondLst>
                                        </p:cTn>
                                        <p:tgtEl>
                                          <p:spTgt spid="751"/>
                                        </p:tgtEl>
                                        <p:attrNameLst>
                                          <p:attrName>style.visibility</p:attrName>
                                        </p:attrNameLst>
                                      </p:cBhvr>
                                      <p:to>
                                        <p:strVal val="visible"/>
                                      </p:to>
                                    </p:set>
                                  </p:childTnLst>
                                </p:cTn>
                              </p:par>
                            </p:childTnLst>
                          </p:cTn>
                        </p:par>
                        <p:par>
                          <p:cTn id="514" fill="hold">
                            <p:stCondLst>
                              <p:cond delay="13600"/>
                            </p:stCondLst>
                            <p:childTnLst>
                              <p:par>
                                <p:cTn id="515" presetID="1" presetClass="entr" presetSubtype="0" fill="hold" grpId="0" nodeType="afterEffect">
                                  <p:stCondLst>
                                    <p:cond delay="80"/>
                                  </p:stCondLst>
                                  <p:childTnLst>
                                    <p:set>
                                      <p:cBhvr>
                                        <p:cTn id="516" dur="1" fill="hold">
                                          <p:stCondLst>
                                            <p:cond delay="0"/>
                                          </p:stCondLst>
                                        </p:cTn>
                                        <p:tgtEl>
                                          <p:spTgt spid="752"/>
                                        </p:tgtEl>
                                        <p:attrNameLst>
                                          <p:attrName>style.visibility</p:attrName>
                                        </p:attrNameLst>
                                      </p:cBhvr>
                                      <p:to>
                                        <p:strVal val="visible"/>
                                      </p:to>
                                    </p:set>
                                  </p:childTnLst>
                                </p:cTn>
                              </p:par>
                            </p:childTnLst>
                          </p:cTn>
                        </p:par>
                        <p:par>
                          <p:cTn id="517" fill="hold">
                            <p:stCondLst>
                              <p:cond delay="13680"/>
                            </p:stCondLst>
                            <p:childTnLst>
                              <p:par>
                                <p:cTn id="518" presetID="1" presetClass="entr" presetSubtype="0" fill="hold" grpId="0" nodeType="afterEffect">
                                  <p:stCondLst>
                                    <p:cond delay="80"/>
                                  </p:stCondLst>
                                  <p:childTnLst>
                                    <p:set>
                                      <p:cBhvr>
                                        <p:cTn id="519" dur="1" fill="hold">
                                          <p:stCondLst>
                                            <p:cond delay="0"/>
                                          </p:stCondLst>
                                        </p:cTn>
                                        <p:tgtEl>
                                          <p:spTgt spid="753"/>
                                        </p:tgtEl>
                                        <p:attrNameLst>
                                          <p:attrName>style.visibility</p:attrName>
                                        </p:attrNameLst>
                                      </p:cBhvr>
                                      <p:to>
                                        <p:strVal val="visible"/>
                                      </p:to>
                                    </p:set>
                                  </p:childTnLst>
                                </p:cTn>
                              </p:par>
                            </p:childTnLst>
                          </p:cTn>
                        </p:par>
                        <p:par>
                          <p:cTn id="520" fill="hold">
                            <p:stCondLst>
                              <p:cond delay="13760"/>
                            </p:stCondLst>
                            <p:childTnLst>
                              <p:par>
                                <p:cTn id="521" presetID="1" presetClass="entr" presetSubtype="0" fill="hold" grpId="0" nodeType="afterEffect">
                                  <p:stCondLst>
                                    <p:cond delay="80"/>
                                  </p:stCondLst>
                                  <p:childTnLst>
                                    <p:set>
                                      <p:cBhvr>
                                        <p:cTn id="522" dur="1" fill="hold">
                                          <p:stCondLst>
                                            <p:cond delay="0"/>
                                          </p:stCondLst>
                                        </p:cTn>
                                        <p:tgtEl>
                                          <p:spTgt spid="754"/>
                                        </p:tgtEl>
                                        <p:attrNameLst>
                                          <p:attrName>style.visibility</p:attrName>
                                        </p:attrNameLst>
                                      </p:cBhvr>
                                      <p:to>
                                        <p:strVal val="visible"/>
                                      </p:to>
                                    </p:set>
                                  </p:childTnLst>
                                </p:cTn>
                              </p:par>
                            </p:childTnLst>
                          </p:cTn>
                        </p:par>
                        <p:par>
                          <p:cTn id="523" fill="hold">
                            <p:stCondLst>
                              <p:cond delay="13840"/>
                            </p:stCondLst>
                            <p:childTnLst>
                              <p:par>
                                <p:cTn id="524" presetID="1" presetClass="entr" presetSubtype="0" fill="hold" grpId="0" nodeType="afterEffect">
                                  <p:stCondLst>
                                    <p:cond delay="80"/>
                                  </p:stCondLst>
                                  <p:childTnLst>
                                    <p:set>
                                      <p:cBhvr>
                                        <p:cTn id="525" dur="1" fill="hold">
                                          <p:stCondLst>
                                            <p:cond delay="0"/>
                                          </p:stCondLst>
                                        </p:cTn>
                                        <p:tgtEl>
                                          <p:spTgt spid="755"/>
                                        </p:tgtEl>
                                        <p:attrNameLst>
                                          <p:attrName>style.visibility</p:attrName>
                                        </p:attrNameLst>
                                      </p:cBhvr>
                                      <p:to>
                                        <p:strVal val="visible"/>
                                      </p:to>
                                    </p:set>
                                  </p:childTnLst>
                                </p:cTn>
                              </p:par>
                            </p:childTnLst>
                          </p:cTn>
                        </p:par>
                        <p:par>
                          <p:cTn id="526" fill="hold">
                            <p:stCondLst>
                              <p:cond delay="13920"/>
                            </p:stCondLst>
                            <p:childTnLst>
                              <p:par>
                                <p:cTn id="527" presetID="1" presetClass="entr" presetSubtype="0" fill="hold" grpId="0" nodeType="afterEffect">
                                  <p:stCondLst>
                                    <p:cond delay="80"/>
                                  </p:stCondLst>
                                  <p:childTnLst>
                                    <p:set>
                                      <p:cBhvr>
                                        <p:cTn id="528" dur="1" fill="hold">
                                          <p:stCondLst>
                                            <p:cond delay="0"/>
                                          </p:stCondLst>
                                        </p:cTn>
                                        <p:tgtEl>
                                          <p:spTgt spid="756"/>
                                        </p:tgtEl>
                                        <p:attrNameLst>
                                          <p:attrName>style.visibility</p:attrName>
                                        </p:attrNameLst>
                                      </p:cBhvr>
                                      <p:to>
                                        <p:strVal val="visible"/>
                                      </p:to>
                                    </p:set>
                                  </p:childTnLst>
                                </p:cTn>
                              </p:par>
                            </p:childTnLst>
                          </p:cTn>
                        </p:par>
                        <p:par>
                          <p:cTn id="529" fill="hold">
                            <p:stCondLst>
                              <p:cond delay="14000"/>
                            </p:stCondLst>
                            <p:childTnLst>
                              <p:par>
                                <p:cTn id="530" presetID="1" presetClass="entr" presetSubtype="0" fill="hold" grpId="0" nodeType="afterEffect">
                                  <p:stCondLst>
                                    <p:cond delay="80"/>
                                  </p:stCondLst>
                                  <p:childTnLst>
                                    <p:set>
                                      <p:cBhvr>
                                        <p:cTn id="531" dur="1" fill="hold">
                                          <p:stCondLst>
                                            <p:cond delay="0"/>
                                          </p:stCondLst>
                                        </p:cTn>
                                        <p:tgtEl>
                                          <p:spTgt spid="757"/>
                                        </p:tgtEl>
                                        <p:attrNameLst>
                                          <p:attrName>style.visibility</p:attrName>
                                        </p:attrNameLst>
                                      </p:cBhvr>
                                      <p:to>
                                        <p:strVal val="visible"/>
                                      </p:to>
                                    </p:set>
                                  </p:childTnLst>
                                </p:cTn>
                              </p:par>
                            </p:childTnLst>
                          </p:cTn>
                        </p:par>
                        <p:par>
                          <p:cTn id="532" fill="hold">
                            <p:stCondLst>
                              <p:cond delay="14080"/>
                            </p:stCondLst>
                            <p:childTnLst>
                              <p:par>
                                <p:cTn id="533" presetID="1" presetClass="entr" presetSubtype="0" fill="hold" grpId="0" nodeType="afterEffect">
                                  <p:stCondLst>
                                    <p:cond delay="80"/>
                                  </p:stCondLst>
                                  <p:childTnLst>
                                    <p:set>
                                      <p:cBhvr>
                                        <p:cTn id="534" dur="1" fill="hold">
                                          <p:stCondLst>
                                            <p:cond delay="0"/>
                                          </p:stCondLst>
                                        </p:cTn>
                                        <p:tgtEl>
                                          <p:spTgt spid="758"/>
                                        </p:tgtEl>
                                        <p:attrNameLst>
                                          <p:attrName>style.visibility</p:attrName>
                                        </p:attrNameLst>
                                      </p:cBhvr>
                                      <p:to>
                                        <p:strVal val="visible"/>
                                      </p:to>
                                    </p:set>
                                  </p:childTnLst>
                                </p:cTn>
                              </p:par>
                            </p:childTnLst>
                          </p:cTn>
                        </p:par>
                        <p:par>
                          <p:cTn id="535" fill="hold">
                            <p:stCondLst>
                              <p:cond delay="14160"/>
                            </p:stCondLst>
                            <p:childTnLst>
                              <p:par>
                                <p:cTn id="536" presetID="1" presetClass="entr" presetSubtype="0" fill="hold" grpId="0" nodeType="afterEffect">
                                  <p:stCondLst>
                                    <p:cond delay="80"/>
                                  </p:stCondLst>
                                  <p:childTnLst>
                                    <p:set>
                                      <p:cBhvr>
                                        <p:cTn id="537" dur="1" fill="hold">
                                          <p:stCondLst>
                                            <p:cond delay="0"/>
                                          </p:stCondLst>
                                        </p:cTn>
                                        <p:tgtEl>
                                          <p:spTgt spid="759"/>
                                        </p:tgtEl>
                                        <p:attrNameLst>
                                          <p:attrName>style.visibility</p:attrName>
                                        </p:attrNameLst>
                                      </p:cBhvr>
                                      <p:to>
                                        <p:strVal val="visible"/>
                                      </p:to>
                                    </p:set>
                                  </p:childTnLst>
                                </p:cTn>
                              </p:par>
                            </p:childTnLst>
                          </p:cTn>
                        </p:par>
                        <p:par>
                          <p:cTn id="538" fill="hold">
                            <p:stCondLst>
                              <p:cond delay="14240"/>
                            </p:stCondLst>
                            <p:childTnLst>
                              <p:par>
                                <p:cTn id="539" presetID="1" presetClass="entr" presetSubtype="0" fill="hold" grpId="0" nodeType="afterEffect">
                                  <p:stCondLst>
                                    <p:cond delay="80"/>
                                  </p:stCondLst>
                                  <p:childTnLst>
                                    <p:set>
                                      <p:cBhvr>
                                        <p:cTn id="540" dur="1" fill="hold">
                                          <p:stCondLst>
                                            <p:cond delay="0"/>
                                          </p:stCondLst>
                                        </p:cTn>
                                        <p:tgtEl>
                                          <p:spTgt spid="760"/>
                                        </p:tgtEl>
                                        <p:attrNameLst>
                                          <p:attrName>style.visibility</p:attrName>
                                        </p:attrNameLst>
                                      </p:cBhvr>
                                      <p:to>
                                        <p:strVal val="visible"/>
                                      </p:to>
                                    </p:set>
                                  </p:childTnLst>
                                </p:cTn>
                              </p:par>
                            </p:childTnLst>
                          </p:cTn>
                        </p:par>
                        <p:par>
                          <p:cTn id="541" fill="hold">
                            <p:stCondLst>
                              <p:cond delay="14320"/>
                            </p:stCondLst>
                            <p:childTnLst>
                              <p:par>
                                <p:cTn id="542" presetID="1" presetClass="entr" presetSubtype="0" fill="hold" grpId="0" nodeType="afterEffect">
                                  <p:stCondLst>
                                    <p:cond delay="80"/>
                                  </p:stCondLst>
                                  <p:childTnLst>
                                    <p:set>
                                      <p:cBhvr>
                                        <p:cTn id="543" dur="1" fill="hold">
                                          <p:stCondLst>
                                            <p:cond delay="0"/>
                                          </p:stCondLst>
                                        </p:cTn>
                                        <p:tgtEl>
                                          <p:spTgt spid="761"/>
                                        </p:tgtEl>
                                        <p:attrNameLst>
                                          <p:attrName>style.visibility</p:attrName>
                                        </p:attrNameLst>
                                      </p:cBhvr>
                                      <p:to>
                                        <p:strVal val="visible"/>
                                      </p:to>
                                    </p:set>
                                  </p:childTnLst>
                                </p:cTn>
                              </p:par>
                            </p:childTnLst>
                          </p:cTn>
                        </p:par>
                        <p:par>
                          <p:cTn id="544" fill="hold">
                            <p:stCondLst>
                              <p:cond delay="14400"/>
                            </p:stCondLst>
                            <p:childTnLst>
                              <p:par>
                                <p:cTn id="545" presetID="1" presetClass="entr" presetSubtype="0" fill="hold" grpId="0" nodeType="afterEffect">
                                  <p:stCondLst>
                                    <p:cond delay="80"/>
                                  </p:stCondLst>
                                  <p:childTnLst>
                                    <p:set>
                                      <p:cBhvr>
                                        <p:cTn id="546" dur="1" fill="hold">
                                          <p:stCondLst>
                                            <p:cond delay="0"/>
                                          </p:stCondLst>
                                        </p:cTn>
                                        <p:tgtEl>
                                          <p:spTgt spid="762"/>
                                        </p:tgtEl>
                                        <p:attrNameLst>
                                          <p:attrName>style.visibility</p:attrName>
                                        </p:attrNameLst>
                                      </p:cBhvr>
                                      <p:to>
                                        <p:strVal val="visible"/>
                                      </p:to>
                                    </p:set>
                                  </p:childTnLst>
                                </p:cTn>
                              </p:par>
                            </p:childTnLst>
                          </p:cTn>
                        </p:par>
                        <p:par>
                          <p:cTn id="547" fill="hold">
                            <p:stCondLst>
                              <p:cond delay="14480"/>
                            </p:stCondLst>
                            <p:childTnLst>
                              <p:par>
                                <p:cTn id="548" presetID="1" presetClass="entr" presetSubtype="0" fill="hold" grpId="0" nodeType="afterEffect">
                                  <p:stCondLst>
                                    <p:cond delay="80"/>
                                  </p:stCondLst>
                                  <p:childTnLst>
                                    <p:set>
                                      <p:cBhvr>
                                        <p:cTn id="549" dur="1" fill="hold">
                                          <p:stCondLst>
                                            <p:cond delay="0"/>
                                          </p:stCondLst>
                                        </p:cTn>
                                        <p:tgtEl>
                                          <p:spTgt spid="763"/>
                                        </p:tgtEl>
                                        <p:attrNameLst>
                                          <p:attrName>style.visibility</p:attrName>
                                        </p:attrNameLst>
                                      </p:cBhvr>
                                      <p:to>
                                        <p:strVal val="visible"/>
                                      </p:to>
                                    </p:set>
                                  </p:childTnLst>
                                </p:cTn>
                              </p:par>
                            </p:childTnLst>
                          </p:cTn>
                        </p:par>
                        <p:par>
                          <p:cTn id="550" fill="hold">
                            <p:stCondLst>
                              <p:cond delay="14560"/>
                            </p:stCondLst>
                            <p:childTnLst>
                              <p:par>
                                <p:cTn id="551" presetID="1" presetClass="entr" presetSubtype="0" fill="hold" grpId="0" nodeType="afterEffect">
                                  <p:stCondLst>
                                    <p:cond delay="80"/>
                                  </p:stCondLst>
                                  <p:childTnLst>
                                    <p:set>
                                      <p:cBhvr>
                                        <p:cTn id="552" dur="1" fill="hold">
                                          <p:stCondLst>
                                            <p:cond delay="0"/>
                                          </p:stCondLst>
                                        </p:cTn>
                                        <p:tgtEl>
                                          <p:spTgt spid="764"/>
                                        </p:tgtEl>
                                        <p:attrNameLst>
                                          <p:attrName>style.visibility</p:attrName>
                                        </p:attrNameLst>
                                      </p:cBhvr>
                                      <p:to>
                                        <p:strVal val="visible"/>
                                      </p:to>
                                    </p:set>
                                  </p:childTnLst>
                                </p:cTn>
                              </p:par>
                            </p:childTnLst>
                          </p:cTn>
                        </p:par>
                        <p:par>
                          <p:cTn id="553" fill="hold">
                            <p:stCondLst>
                              <p:cond delay="14640"/>
                            </p:stCondLst>
                            <p:childTnLst>
                              <p:par>
                                <p:cTn id="554" presetID="1" presetClass="entr" presetSubtype="0" fill="hold" grpId="0" nodeType="afterEffect">
                                  <p:stCondLst>
                                    <p:cond delay="80"/>
                                  </p:stCondLst>
                                  <p:childTnLst>
                                    <p:set>
                                      <p:cBhvr>
                                        <p:cTn id="555" dur="1" fill="hold">
                                          <p:stCondLst>
                                            <p:cond delay="0"/>
                                          </p:stCondLst>
                                        </p:cTn>
                                        <p:tgtEl>
                                          <p:spTgt spid="765"/>
                                        </p:tgtEl>
                                        <p:attrNameLst>
                                          <p:attrName>style.visibility</p:attrName>
                                        </p:attrNameLst>
                                      </p:cBhvr>
                                      <p:to>
                                        <p:strVal val="visible"/>
                                      </p:to>
                                    </p:set>
                                  </p:childTnLst>
                                </p:cTn>
                              </p:par>
                            </p:childTnLst>
                          </p:cTn>
                        </p:par>
                        <p:par>
                          <p:cTn id="556" fill="hold">
                            <p:stCondLst>
                              <p:cond delay="14720"/>
                            </p:stCondLst>
                            <p:childTnLst>
                              <p:par>
                                <p:cTn id="557" presetID="1" presetClass="entr" presetSubtype="0" fill="hold" grpId="0" nodeType="afterEffect">
                                  <p:stCondLst>
                                    <p:cond delay="80"/>
                                  </p:stCondLst>
                                  <p:childTnLst>
                                    <p:set>
                                      <p:cBhvr>
                                        <p:cTn id="558" dur="1" fill="hold">
                                          <p:stCondLst>
                                            <p:cond delay="0"/>
                                          </p:stCondLst>
                                        </p:cTn>
                                        <p:tgtEl>
                                          <p:spTgt spid="766"/>
                                        </p:tgtEl>
                                        <p:attrNameLst>
                                          <p:attrName>style.visibility</p:attrName>
                                        </p:attrNameLst>
                                      </p:cBhvr>
                                      <p:to>
                                        <p:strVal val="visible"/>
                                      </p:to>
                                    </p:set>
                                  </p:childTnLst>
                                </p:cTn>
                              </p:par>
                            </p:childTnLst>
                          </p:cTn>
                        </p:par>
                        <p:par>
                          <p:cTn id="559" fill="hold">
                            <p:stCondLst>
                              <p:cond delay="14800"/>
                            </p:stCondLst>
                            <p:childTnLst>
                              <p:par>
                                <p:cTn id="560" presetID="1" presetClass="entr" presetSubtype="0" fill="hold" grpId="0" nodeType="afterEffect">
                                  <p:stCondLst>
                                    <p:cond delay="80"/>
                                  </p:stCondLst>
                                  <p:childTnLst>
                                    <p:set>
                                      <p:cBhvr>
                                        <p:cTn id="561" dur="1" fill="hold">
                                          <p:stCondLst>
                                            <p:cond delay="0"/>
                                          </p:stCondLst>
                                        </p:cTn>
                                        <p:tgtEl>
                                          <p:spTgt spid="767"/>
                                        </p:tgtEl>
                                        <p:attrNameLst>
                                          <p:attrName>style.visibility</p:attrName>
                                        </p:attrNameLst>
                                      </p:cBhvr>
                                      <p:to>
                                        <p:strVal val="visible"/>
                                      </p:to>
                                    </p:set>
                                  </p:childTnLst>
                                </p:cTn>
                              </p:par>
                            </p:childTnLst>
                          </p:cTn>
                        </p:par>
                        <p:par>
                          <p:cTn id="562" fill="hold">
                            <p:stCondLst>
                              <p:cond delay="14880"/>
                            </p:stCondLst>
                            <p:childTnLst>
                              <p:par>
                                <p:cTn id="563" presetID="1" presetClass="entr" presetSubtype="0" fill="hold" grpId="0" nodeType="afterEffect">
                                  <p:stCondLst>
                                    <p:cond delay="80"/>
                                  </p:stCondLst>
                                  <p:childTnLst>
                                    <p:set>
                                      <p:cBhvr>
                                        <p:cTn id="564" dur="1" fill="hold">
                                          <p:stCondLst>
                                            <p:cond delay="0"/>
                                          </p:stCondLst>
                                        </p:cTn>
                                        <p:tgtEl>
                                          <p:spTgt spid="768"/>
                                        </p:tgtEl>
                                        <p:attrNameLst>
                                          <p:attrName>style.visibility</p:attrName>
                                        </p:attrNameLst>
                                      </p:cBhvr>
                                      <p:to>
                                        <p:strVal val="visible"/>
                                      </p:to>
                                    </p:set>
                                  </p:childTnLst>
                                </p:cTn>
                              </p:par>
                            </p:childTnLst>
                          </p:cTn>
                        </p:par>
                        <p:par>
                          <p:cTn id="565" fill="hold">
                            <p:stCondLst>
                              <p:cond delay="14960"/>
                            </p:stCondLst>
                            <p:childTnLst>
                              <p:par>
                                <p:cTn id="566" presetID="1" presetClass="entr" presetSubtype="0" fill="hold" grpId="0" nodeType="afterEffect">
                                  <p:stCondLst>
                                    <p:cond delay="80"/>
                                  </p:stCondLst>
                                  <p:childTnLst>
                                    <p:set>
                                      <p:cBhvr>
                                        <p:cTn id="567" dur="1" fill="hold">
                                          <p:stCondLst>
                                            <p:cond delay="0"/>
                                          </p:stCondLst>
                                        </p:cTn>
                                        <p:tgtEl>
                                          <p:spTgt spid="769"/>
                                        </p:tgtEl>
                                        <p:attrNameLst>
                                          <p:attrName>style.visibility</p:attrName>
                                        </p:attrNameLst>
                                      </p:cBhvr>
                                      <p:to>
                                        <p:strVal val="visible"/>
                                      </p:to>
                                    </p:set>
                                  </p:childTnLst>
                                </p:cTn>
                              </p:par>
                            </p:childTnLst>
                          </p:cTn>
                        </p:par>
                        <p:par>
                          <p:cTn id="568" fill="hold">
                            <p:stCondLst>
                              <p:cond delay="15040"/>
                            </p:stCondLst>
                            <p:childTnLst>
                              <p:par>
                                <p:cTn id="569" presetID="1" presetClass="entr" presetSubtype="0" fill="hold" grpId="0" nodeType="afterEffect">
                                  <p:stCondLst>
                                    <p:cond delay="80"/>
                                  </p:stCondLst>
                                  <p:childTnLst>
                                    <p:set>
                                      <p:cBhvr>
                                        <p:cTn id="570" dur="1" fill="hold">
                                          <p:stCondLst>
                                            <p:cond delay="0"/>
                                          </p:stCondLst>
                                        </p:cTn>
                                        <p:tgtEl>
                                          <p:spTgt spid="770"/>
                                        </p:tgtEl>
                                        <p:attrNameLst>
                                          <p:attrName>style.visibility</p:attrName>
                                        </p:attrNameLst>
                                      </p:cBhvr>
                                      <p:to>
                                        <p:strVal val="visible"/>
                                      </p:to>
                                    </p:set>
                                  </p:childTnLst>
                                </p:cTn>
                              </p:par>
                            </p:childTnLst>
                          </p:cTn>
                        </p:par>
                        <p:par>
                          <p:cTn id="571" fill="hold">
                            <p:stCondLst>
                              <p:cond delay="15120"/>
                            </p:stCondLst>
                            <p:childTnLst>
                              <p:par>
                                <p:cTn id="572" presetID="1" presetClass="entr" presetSubtype="0" fill="hold" grpId="0" nodeType="afterEffect">
                                  <p:stCondLst>
                                    <p:cond delay="80"/>
                                  </p:stCondLst>
                                  <p:childTnLst>
                                    <p:set>
                                      <p:cBhvr>
                                        <p:cTn id="573" dur="1" fill="hold">
                                          <p:stCondLst>
                                            <p:cond delay="0"/>
                                          </p:stCondLst>
                                        </p:cTn>
                                        <p:tgtEl>
                                          <p:spTgt spid="771"/>
                                        </p:tgtEl>
                                        <p:attrNameLst>
                                          <p:attrName>style.visibility</p:attrName>
                                        </p:attrNameLst>
                                      </p:cBhvr>
                                      <p:to>
                                        <p:strVal val="visible"/>
                                      </p:to>
                                    </p:set>
                                  </p:childTnLst>
                                </p:cTn>
                              </p:par>
                            </p:childTnLst>
                          </p:cTn>
                        </p:par>
                        <p:par>
                          <p:cTn id="574" fill="hold">
                            <p:stCondLst>
                              <p:cond delay="15200"/>
                            </p:stCondLst>
                            <p:childTnLst>
                              <p:par>
                                <p:cTn id="575" presetID="1" presetClass="entr" presetSubtype="0" fill="hold" grpId="0" nodeType="afterEffect">
                                  <p:stCondLst>
                                    <p:cond delay="80"/>
                                  </p:stCondLst>
                                  <p:childTnLst>
                                    <p:set>
                                      <p:cBhvr>
                                        <p:cTn id="576" dur="1" fill="hold">
                                          <p:stCondLst>
                                            <p:cond delay="0"/>
                                          </p:stCondLst>
                                        </p:cTn>
                                        <p:tgtEl>
                                          <p:spTgt spid="772"/>
                                        </p:tgtEl>
                                        <p:attrNameLst>
                                          <p:attrName>style.visibility</p:attrName>
                                        </p:attrNameLst>
                                      </p:cBhvr>
                                      <p:to>
                                        <p:strVal val="visible"/>
                                      </p:to>
                                    </p:set>
                                  </p:childTnLst>
                                </p:cTn>
                              </p:par>
                            </p:childTnLst>
                          </p:cTn>
                        </p:par>
                        <p:par>
                          <p:cTn id="577" fill="hold">
                            <p:stCondLst>
                              <p:cond delay="15280"/>
                            </p:stCondLst>
                            <p:childTnLst>
                              <p:par>
                                <p:cTn id="578" presetID="1" presetClass="entr" presetSubtype="0" fill="hold" grpId="0" nodeType="afterEffect">
                                  <p:stCondLst>
                                    <p:cond delay="80"/>
                                  </p:stCondLst>
                                  <p:childTnLst>
                                    <p:set>
                                      <p:cBhvr>
                                        <p:cTn id="579" dur="1" fill="hold">
                                          <p:stCondLst>
                                            <p:cond delay="0"/>
                                          </p:stCondLst>
                                        </p:cTn>
                                        <p:tgtEl>
                                          <p:spTgt spid="773"/>
                                        </p:tgtEl>
                                        <p:attrNameLst>
                                          <p:attrName>style.visibility</p:attrName>
                                        </p:attrNameLst>
                                      </p:cBhvr>
                                      <p:to>
                                        <p:strVal val="visible"/>
                                      </p:to>
                                    </p:set>
                                  </p:childTnLst>
                                </p:cTn>
                              </p:par>
                            </p:childTnLst>
                          </p:cTn>
                        </p:par>
                        <p:par>
                          <p:cTn id="580" fill="hold">
                            <p:stCondLst>
                              <p:cond delay="15360"/>
                            </p:stCondLst>
                            <p:childTnLst>
                              <p:par>
                                <p:cTn id="581" presetID="1" presetClass="entr" presetSubtype="0" fill="hold" grpId="0" nodeType="afterEffect">
                                  <p:stCondLst>
                                    <p:cond delay="80"/>
                                  </p:stCondLst>
                                  <p:childTnLst>
                                    <p:set>
                                      <p:cBhvr>
                                        <p:cTn id="582" dur="1" fill="hold">
                                          <p:stCondLst>
                                            <p:cond delay="0"/>
                                          </p:stCondLst>
                                        </p:cTn>
                                        <p:tgtEl>
                                          <p:spTgt spid="774"/>
                                        </p:tgtEl>
                                        <p:attrNameLst>
                                          <p:attrName>style.visibility</p:attrName>
                                        </p:attrNameLst>
                                      </p:cBhvr>
                                      <p:to>
                                        <p:strVal val="visible"/>
                                      </p:to>
                                    </p:set>
                                  </p:childTnLst>
                                </p:cTn>
                              </p:par>
                            </p:childTnLst>
                          </p:cTn>
                        </p:par>
                        <p:par>
                          <p:cTn id="583" fill="hold">
                            <p:stCondLst>
                              <p:cond delay="15440"/>
                            </p:stCondLst>
                            <p:childTnLst>
                              <p:par>
                                <p:cTn id="584" presetID="1" presetClass="entr" presetSubtype="0" fill="hold" grpId="0" nodeType="afterEffect">
                                  <p:stCondLst>
                                    <p:cond delay="80"/>
                                  </p:stCondLst>
                                  <p:childTnLst>
                                    <p:set>
                                      <p:cBhvr>
                                        <p:cTn id="585" dur="1" fill="hold">
                                          <p:stCondLst>
                                            <p:cond delay="0"/>
                                          </p:stCondLst>
                                        </p:cTn>
                                        <p:tgtEl>
                                          <p:spTgt spid="775"/>
                                        </p:tgtEl>
                                        <p:attrNameLst>
                                          <p:attrName>style.visibility</p:attrName>
                                        </p:attrNameLst>
                                      </p:cBhvr>
                                      <p:to>
                                        <p:strVal val="visible"/>
                                      </p:to>
                                    </p:set>
                                  </p:childTnLst>
                                </p:cTn>
                              </p:par>
                            </p:childTnLst>
                          </p:cTn>
                        </p:par>
                        <p:par>
                          <p:cTn id="586" fill="hold">
                            <p:stCondLst>
                              <p:cond delay="15520"/>
                            </p:stCondLst>
                            <p:childTnLst>
                              <p:par>
                                <p:cTn id="587" presetID="1" presetClass="entr" presetSubtype="0" fill="hold" grpId="0" nodeType="afterEffect">
                                  <p:stCondLst>
                                    <p:cond delay="80"/>
                                  </p:stCondLst>
                                  <p:childTnLst>
                                    <p:set>
                                      <p:cBhvr>
                                        <p:cTn id="588" dur="1" fill="hold">
                                          <p:stCondLst>
                                            <p:cond delay="0"/>
                                          </p:stCondLst>
                                        </p:cTn>
                                        <p:tgtEl>
                                          <p:spTgt spid="776"/>
                                        </p:tgtEl>
                                        <p:attrNameLst>
                                          <p:attrName>style.visibility</p:attrName>
                                        </p:attrNameLst>
                                      </p:cBhvr>
                                      <p:to>
                                        <p:strVal val="visible"/>
                                      </p:to>
                                    </p:set>
                                  </p:childTnLst>
                                </p:cTn>
                              </p:par>
                            </p:childTnLst>
                          </p:cTn>
                        </p:par>
                        <p:par>
                          <p:cTn id="589" fill="hold">
                            <p:stCondLst>
                              <p:cond delay="15600"/>
                            </p:stCondLst>
                            <p:childTnLst>
                              <p:par>
                                <p:cTn id="590" presetID="1" presetClass="entr" presetSubtype="0" fill="hold" grpId="0" nodeType="afterEffect">
                                  <p:stCondLst>
                                    <p:cond delay="80"/>
                                  </p:stCondLst>
                                  <p:childTnLst>
                                    <p:set>
                                      <p:cBhvr>
                                        <p:cTn id="591" dur="1" fill="hold">
                                          <p:stCondLst>
                                            <p:cond delay="0"/>
                                          </p:stCondLst>
                                        </p:cTn>
                                        <p:tgtEl>
                                          <p:spTgt spid="777"/>
                                        </p:tgtEl>
                                        <p:attrNameLst>
                                          <p:attrName>style.visibility</p:attrName>
                                        </p:attrNameLst>
                                      </p:cBhvr>
                                      <p:to>
                                        <p:strVal val="visible"/>
                                      </p:to>
                                    </p:set>
                                  </p:childTnLst>
                                </p:cTn>
                              </p:par>
                            </p:childTnLst>
                          </p:cTn>
                        </p:par>
                        <p:par>
                          <p:cTn id="592" fill="hold">
                            <p:stCondLst>
                              <p:cond delay="15680"/>
                            </p:stCondLst>
                            <p:childTnLst>
                              <p:par>
                                <p:cTn id="593" presetID="1" presetClass="entr" presetSubtype="0" fill="hold" grpId="0" nodeType="afterEffect">
                                  <p:stCondLst>
                                    <p:cond delay="80"/>
                                  </p:stCondLst>
                                  <p:childTnLst>
                                    <p:set>
                                      <p:cBhvr>
                                        <p:cTn id="594" dur="1" fill="hold">
                                          <p:stCondLst>
                                            <p:cond delay="0"/>
                                          </p:stCondLst>
                                        </p:cTn>
                                        <p:tgtEl>
                                          <p:spTgt spid="778"/>
                                        </p:tgtEl>
                                        <p:attrNameLst>
                                          <p:attrName>style.visibility</p:attrName>
                                        </p:attrNameLst>
                                      </p:cBhvr>
                                      <p:to>
                                        <p:strVal val="visible"/>
                                      </p:to>
                                    </p:set>
                                  </p:childTnLst>
                                </p:cTn>
                              </p:par>
                            </p:childTnLst>
                          </p:cTn>
                        </p:par>
                        <p:par>
                          <p:cTn id="595" fill="hold">
                            <p:stCondLst>
                              <p:cond delay="15760"/>
                            </p:stCondLst>
                            <p:childTnLst>
                              <p:par>
                                <p:cTn id="596" presetID="1" presetClass="entr" presetSubtype="0" fill="hold" grpId="0" nodeType="afterEffect">
                                  <p:stCondLst>
                                    <p:cond delay="80"/>
                                  </p:stCondLst>
                                  <p:childTnLst>
                                    <p:set>
                                      <p:cBhvr>
                                        <p:cTn id="597" dur="1" fill="hold">
                                          <p:stCondLst>
                                            <p:cond delay="0"/>
                                          </p:stCondLst>
                                        </p:cTn>
                                        <p:tgtEl>
                                          <p:spTgt spid="779"/>
                                        </p:tgtEl>
                                        <p:attrNameLst>
                                          <p:attrName>style.visibility</p:attrName>
                                        </p:attrNameLst>
                                      </p:cBhvr>
                                      <p:to>
                                        <p:strVal val="visible"/>
                                      </p:to>
                                    </p:set>
                                  </p:childTnLst>
                                </p:cTn>
                              </p:par>
                            </p:childTnLst>
                          </p:cTn>
                        </p:par>
                        <p:par>
                          <p:cTn id="598" fill="hold">
                            <p:stCondLst>
                              <p:cond delay="15840"/>
                            </p:stCondLst>
                            <p:childTnLst>
                              <p:par>
                                <p:cTn id="599" presetID="1" presetClass="entr" presetSubtype="0" fill="hold" grpId="0" nodeType="afterEffect">
                                  <p:stCondLst>
                                    <p:cond delay="80"/>
                                  </p:stCondLst>
                                  <p:childTnLst>
                                    <p:set>
                                      <p:cBhvr>
                                        <p:cTn id="600" dur="1" fill="hold">
                                          <p:stCondLst>
                                            <p:cond delay="0"/>
                                          </p:stCondLst>
                                        </p:cTn>
                                        <p:tgtEl>
                                          <p:spTgt spid="780"/>
                                        </p:tgtEl>
                                        <p:attrNameLst>
                                          <p:attrName>style.visibility</p:attrName>
                                        </p:attrNameLst>
                                      </p:cBhvr>
                                      <p:to>
                                        <p:strVal val="visible"/>
                                      </p:to>
                                    </p:set>
                                  </p:childTnLst>
                                </p:cTn>
                              </p:par>
                            </p:childTnLst>
                          </p:cTn>
                        </p:par>
                        <p:par>
                          <p:cTn id="601" fill="hold">
                            <p:stCondLst>
                              <p:cond delay="15920"/>
                            </p:stCondLst>
                            <p:childTnLst>
                              <p:par>
                                <p:cTn id="602" presetID="1" presetClass="entr" presetSubtype="0" fill="hold" grpId="0" nodeType="afterEffect">
                                  <p:stCondLst>
                                    <p:cond delay="80"/>
                                  </p:stCondLst>
                                  <p:childTnLst>
                                    <p:set>
                                      <p:cBhvr>
                                        <p:cTn id="603" dur="1" fill="hold">
                                          <p:stCondLst>
                                            <p:cond delay="0"/>
                                          </p:stCondLst>
                                        </p:cTn>
                                        <p:tgtEl>
                                          <p:spTgt spid="781"/>
                                        </p:tgtEl>
                                        <p:attrNameLst>
                                          <p:attrName>style.visibility</p:attrName>
                                        </p:attrNameLst>
                                      </p:cBhvr>
                                      <p:to>
                                        <p:strVal val="visible"/>
                                      </p:to>
                                    </p:set>
                                  </p:childTnLst>
                                </p:cTn>
                              </p:par>
                            </p:childTnLst>
                          </p:cTn>
                        </p:par>
                        <p:par>
                          <p:cTn id="604" fill="hold">
                            <p:stCondLst>
                              <p:cond delay="16000"/>
                            </p:stCondLst>
                            <p:childTnLst>
                              <p:par>
                                <p:cTn id="605" presetID="1" presetClass="entr" presetSubtype="0" fill="hold" grpId="0" nodeType="afterEffect">
                                  <p:stCondLst>
                                    <p:cond delay="80"/>
                                  </p:stCondLst>
                                  <p:childTnLst>
                                    <p:set>
                                      <p:cBhvr>
                                        <p:cTn id="606" dur="1" fill="hold">
                                          <p:stCondLst>
                                            <p:cond delay="0"/>
                                          </p:stCondLst>
                                        </p:cTn>
                                        <p:tgtEl>
                                          <p:spTgt spid="782"/>
                                        </p:tgtEl>
                                        <p:attrNameLst>
                                          <p:attrName>style.visibility</p:attrName>
                                        </p:attrNameLst>
                                      </p:cBhvr>
                                      <p:to>
                                        <p:strVal val="visible"/>
                                      </p:to>
                                    </p:set>
                                  </p:childTnLst>
                                </p:cTn>
                              </p:par>
                            </p:childTnLst>
                          </p:cTn>
                        </p:par>
                        <p:par>
                          <p:cTn id="607" fill="hold">
                            <p:stCondLst>
                              <p:cond delay="16080"/>
                            </p:stCondLst>
                            <p:childTnLst>
                              <p:par>
                                <p:cTn id="608" presetID="1" presetClass="entr" presetSubtype="0" fill="hold" grpId="0" nodeType="afterEffect">
                                  <p:stCondLst>
                                    <p:cond delay="80"/>
                                  </p:stCondLst>
                                  <p:childTnLst>
                                    <p:set>
                                      <p:cBhvr>
                                        <p:cTn id="609" dur="1" fill="hold">
                                          <p:stCondLst>
                                            <p:cond delay="0"/>
                                          </p:stCondLst>
                                        </p:cTn>
                                        <p:tgtEl>
                                          <p:spTgt spid="783"/>
                                        </p:tgtEl>
                                        <p:attrNameLst>
                                          <p:attrName>style.visibility</p:attrName>
                                        </p:attrNameLst>
                                      </p:cBhvr>
                                      <p:to>
                                        <p:strVal val="visible"/>
                                      </p:to>
                                    </p:set>
                                  </p:childTnLst>
                                </p:cTn>
                              </p:par>
                            </p:childTnLst>
                          </p:cTn>
                        </p:par>
                        <p:par>
                          <p:cTn id="610" fill="hold">
                            <p:stCondLst>
                              <p:cond delay="16160"/>
                            </p:stCondLst>
                            <p:childTnLst>
                              <p:par>
                                <p:cTn id="611" presetID="1" presetClass="entr" presetSubtype="0" fill="hold" grpId="0" nodeType="afterEffect">
                                  <p:stCondLst>
                                    <p:cond delay="80"/>
                                  </p:stCondLst>
                                  <p:childTnLst>
                                    <p:set>
                                      <p:cBhvr>
                                        <p:cTn id="612" dur="1" fill="hold">
                                          <p:stCondLst>
                                            <p:cond delay="0"/>
                                          </p:stCondLst>
                                        </p:cTn>
                                        <p:tgtEl>
                                          <p:spTgt spid="784"/>
                                        </p:tgtEl>
                                        <p:attrNameLst>
                                          <p:attrName>style.visibility</p:attrName>
                                        </p:attrNameLst>
                                      </p:cBhvr>
                                      <p:to>
                                        <p:strVal val="visible"/>
                                      </p:to>
                                    </p:set>
                                  </p:childTnLst>
                                </p:cTn>
                              </p:par>
                            </p:childTnLst>
                          </p:cTn>
                        </p:par>
                        <p:par>
                          <p:cTn id="613" fill="hold">
                            <p:stCondLst>
                              <p:cond delay="16240"/>
                            </p:stCondLst>
                            <p:childTnLst>
                              <p:par>
                                <p:cTn id="614" presetID="1" presetClass="entr" presetSubtype="0" fill="hold" grpId="0" nodeType="afterEffect">
                                  <p:stCondLst>
                                    <p:cond delay="80"/>
                                  </p:stCondLst>
                                  <p:childTnLst>
                                    <p:set>
                                      <p:cBhvr>
                                        <p:cTn id="615" dur="1" fill="hold">
                                          <p:stCondLst>
                                            <p:cond delay="0"/>
                                          </p:stCondLst>
                                        </p:cTn>
                                        <p:tgtEl>
                                          <p:spTgt spid="785"/>
                                        </p:tgtEl>
                                        <p:attrNameLst>
                                          <p:attrName>style.visibility</p:attrName>
                                        </p:attrNameLst>
                                      </p:cBhvr>
                                      <p:to>
                                        <p:strVal val="visible"/>
                                      </p:to>
                                    </p:set>
                                  </p:childTnLst>
                                </p:cTn>
                              </p:par>
                            </p:childTnLst>
                          </p:cTn>
                        </p:par>
                        <p:par>
                          <p:cTn id="616" fill="hold">
                            <p:stCondLst>
                              <p:cond delay="16320"/>
                            </p:stCondLst>
                            <p:childTnLst>
                              <p:par>
                                <p:cTn id="617" presetID="1" presetClass="entr" presetSubtype="0" fill="hold" grpId="0" nodeType="afterEffect">
                                  <p:stCondLst>
                                    <p:cond delay="80"/>
                                  </p:stCondLst>
                                  <p:childTnLst>
                                    <p:set>
                                      <p:cBhvr>
                                        <p:cTn id="618" dur="1" fill="hold">
                                          <p:stCondLst>
                                            <p:cond delay="0"/>
                                          </p:stCondLst>
                                        </p:cTn>
                                        <p:tgtEl>
                                          <p:spTgt spid="786"/>
                                        </p:tgtEl>
                                        <p:attrNameLst>
                                          <p:attrName>style.visibility</p:attrName>
                                        </p:attrNameLst>
                                      </p:cBhvr>
                                      <p:to>
                                        <p:strVal val="visible"/>
                                      </p:to>
                                    </p:set>
                                  </p:childTnLst>
                                </p:cTn>
                              </p:par>
                            </p:childTnLst>
                          </p:cTn>
                        </p:par>
                        <p:par>
                          <p:cTn id="619" fill="hold">
                            <p:stCondLst>
                              <p:cond delay="16400"/>
                            </p:stCondLst>
                            <p:childTnLst>
                              <p:par>
                                <p:cTn id="620" presetID="1" presetClass="entr" presetSubtype="0" fill="hold" grpId="0" nodeType="afterEffect">
                                  <p:stCondLst>
                                    <p:cond delay="80"/>
                                  </p:stCondLst>
                                  <p:childTnLst>
                                    <p:set>
                                      <p:cBhvr>
                                        <p:cTn id="621" dur="1" fill="hold">
                                          <p:stCondLst>
                                            <p:cond delay="0"/>
                                          </p:stCondLst>
                                        </p:cTn>
                                        <p:tgtEl>
                                          <p:spTgt spid="787"/>
                                        </p:tgtEl>
                                        <p:attrNameLst>
                                          <p:attrName>style.visibility</p:attrName>
                                        </p:attrNameLst>
                                      </p:cBhvr>
                                      <p:to>
                                        <p:strVal val="visible"/>
                                      </p:to>
                                    </p:set>
                                  </p:childTnLst>
                                </p:cTn>
                              </p:par>
                            </p:childTnLst>
                          </p:cTn>
                        </p:par>
                        <p:par>
                          <p:cTn id="622" fill="hold">
                            <p:stCondLst>
                              <p:cond delay="16480"/>
                            </p:stCondLst>
                            <p:childTnLst>
                              <p:par>
                                <p:cTn id="623" presetID="1" presetClass="entr" presetSubtype="0" fill="hold" grpId="0" nodeType="afterEffect">
                                  <p:stCondLst>
                                    <p:cond delay="80"/>
                                  </p:stCondLst>
                                  <p:childTnLst>
                                    <p:set>
                                      <p:cBhvr>
                                        <p:cTn id="624" dur="1" fill="hold">
                                          <p:stCondLst>
                                            <p:cond delay="0"/>
                                          </p:stCondLst>
                                        </p:cTn>
                                        <p:tgtEl>
                                          <p:spTgt spid="788"/>
                                        </p:tgtEl>
                                        <p:attrNameLst>
                                          <p:attrName>style.visibility</p:attrName>
                                        </p:attrNameLst>
                                      </p:cBhvr>
                                      <p:to>
                                        <p:strVal val="visible"/>
                                      </p:to>
                                    </p:set>
                                  </p:childTnLst>
                                </p:cTn>
                              </p:par>
                            </p:childTnLst>
                          </p:cTn>
                        </p:par>
                        <p:par>
                          <p:cTn id="625" fill="hold">
                            <p:stCondLst>
                              <p:cond delay="16560"/>
                            </p:stCondLst>
                            <p:childTnLst>
                              <p:par>
                                <p:cTn id="626" presetID="1" presetClass="entr" presetSubtype="0" fill="hold" grpId="0" nodeType="afterEffect">
                                  <p:stCondLst>
                                    <p:cond delay="80"/>
                                  </p:stCondLst>
                                  <p:childTnLst>
                                    <p:set>
                                      <p:cBhvr>
                                        <p:cTn id="627" dur="1" fill="hold">
                                          <p:stCondLst>
                                            <p:cond delay="0"/>
                                          </p:stCondLst>
                                        </p:cTn>
                                        <p:tgtEl>
                                          <p:spTgt spid="789"/>
                                        </p:tgtEl>
                                        <p:attrNameLst>
                                          <p:attrName>style.visibility</p:attrName>
                                        </p:attrNameLst>
                                      </p:cBhvr>
                                      <p:to>
                                        <p:strVal val="visible"/>
                                      </p:to>
                                    </p:set>
                                  </p:childTnLst>
                                </p:cTn>
                              </p:par>
                            </p:childTnLst>
                          </p:cTn>
                        </p:par>
                        <p:par>
                          <p:cTn id="628" fill="hold">
                            <p:stCondLst>
                              <p:cond delay="16640"/>
                            </p:stCondLst>
                            <p:childTnLst>
                              <p:par>
                                <p:cTn id="629" presetID="1" presetClass="entr" presetSubtype="0" fill="hold" grpId="0" nodeType="afterEffect">
                                  <p:stCondLst>
                                    <p:cond delay="80"/>
                                  </p:stCondLst>
                                  <p:childTnLst>
                                    <p:set>
                                      <p:cBhvr>
                                        <p:cTn id="630" dur="1" fill="hold">
                                          <p:stCondLst>
                                            <p:cond delay="0"/>
                                          </p:stCondLst>
                                        </p:cTn>
                                        <p:tgtEl>
                                          <p:spTgt spid="790"/>
                                        </p:tgtEl>
                                        <p:attrNameLst>
                                          <p:attrName>style.visibility</p:attrName>
                                        </p:attrNameLst>
                                      </p:cBhvr>
                                      <p:to>
                                        <p:strVal val="visible"/>
                                      </p:to>
                                    </p:set>
                                  </p:childTnLst>
                                </p:cTn>
                              </p:par>
                            </p:childTnLst>
                          </p:cTn>
                        </p:par>
                        <p:par>
                          <p:cTn id="631" fill="hold">
                            <p:stCondLst>
                              <p:cond delay="16720"/>
                            </p:stCondLst>
                            <p:childTnLst>
                              <p:par>
                                <p:cTn id="632" presetID="1" presetClass="entr" presetSubtype="0" fill="hold" grpId="0" nodeType="afterEffect">
                                  <p:stCondLst>
                                    <p:cond delay="80"/>
                                  </p:stCondLst>
                                  <p:childTnLst>
                                    <p:set>
                                      <p:cBhvr>
                                        <p:cTn id="633" dur="1" fill="hold">
                                          <p:stCondLst>
                                            <p:cond delay="0"/>
                                          </p:stCondLst>
                                        </p:cTn>
                                        <p:tgtEl>
                                          <p:spTgt spid="791"/>
                                        </p:tgtEl>
                                        <p:attrNameLst>
                                          <p:attrName>style.visibility</p:attrName>
                                        </p:attrNameLst>
                                      </p:cBhvr>
                                      <p:to>
                                        <p:strVal val="visible"/>
                                      </p:to>
                                    </p:set>
                                  </p:childTnLst>
                                </p:cTn>
                              </p:par>
                            </p:childTnLst>
                          </p:cTn>
                        </p:par>
                        <p:par>
                          <p:cTn id="634" fill="hold">
                            <p:stCondLst>
                              <p:cond delay="16800"/>
                            </p:stCondLst>
                            <p:childTnLst>
                              <p:par>
                                <p:cTn id="635" presetID="1" presetClass="entr" presetSubtype="0" fill="hold" grpId="0" nodeType="afterEffect">
                                  <p:stCondLst>
                                    <p:cond delay="80"/>
                                  </p:stCondLst>
                                  <p:childTnLst>
                                    <p:set>
                                      <p:cBhvr>
                                        <p:cTn id="636" dur="1" fill="hold">
                                          <p:stCondLst>
                                            <p:cond delay="0"/>
                                          </p:stCondLst>
                                        </p:cTn>
                                        <p:tgtEl>
                                          <p:spTgt spid="792"/>
                                        </p:tgtEl>
                                        <p:attrNameLst>
                                          <p:attrName>style.visibility</p:attrName>
                                        </p:attrNameLst>
                                      </p:cBhvr>
                                      <p:to>
                                        <p:strVal val="visible"/>
                                      </p:to>
                                    </p:set>
                                  </p:childTnLst>
                                </p:cTn>
                              </p:par>
                            </p:childTnLst>
                          </p:cTn>
                        </p:par>
                        <p:par>
                          <p:cTn id="637" fill="hold">
                            <p:stCondLst>
                              <p:cond delay="16880"/>
                            </p:stCondLst>
                            <p:childTnLst>
                              <p:par>
                                <p:cTn id="638" presetID="1" presetClass="entr" presetSubtype="0" fill="hold" grpId="0" nodeType="afterEffect">
                                  <p:stCondLst>
                                    <p:cond delay="80"/>
                                  </p:stCondLst>
                                  <p:childTnLst>
                                    <p:set>
                                      <p:cBhvr>
                                        <p:cTn id="639" dur="1" fill="hold">
                                          <p:stCondLst>
                                            <p:cond delay="0"/>
                                          </p:stCondLst>
                                        </p:cTn>
                                        <p:tgtEl>
                                          <p:spTgt spid="793"/>
                                        </p:tgtEl>
                                        <p:attrNameLst>
                                          <p:attrName>style.visibility</p:attrName>
                                        </p:attrNameLst>
                                      </p:cBhvr>
                                      <p:to>
                                        <p:strVal val="visible"/>
                                      </p:to>
                                    </p:set>
                                  </p:childTnLst>
                                </p:cTn>
                              </p:par>
                            </p:childTnLst>
                          </p:cTn>
                        </p:par>
                        <p:par>
                          <p:cTn id="640" fill="hold">
                            <p:stCondLst>
                              <p:cond delay="16960"/>
                            </p:stCondLst>
                            <p:childTnLst>
                              <p:par>
                                <p:cTn id="641" presetID="1" presetClass="entr" presetSubtype="0" fill="hold" grpId="0" nodeType="afterEffect">
                                  <p:stCondLst>
                                    <p:cond delay="80"/>
                                  </p:stCondLst>
                                  <p:childTnLst>
                                    <p:set>
                                      <p:cBhvr>
                                        <p:cTn id="642" dur="1" fill="hold">
                                          <p:stCondLst>
                                            <p:cond delay="0"/>
                                          </p:stCondLst>
                                        </p:cTn>
                                        <p:tgtEl>
                                          <p:spTgt spid="794"/>
                                        </p:tgtEl>
                                        <p:attrNameLst>
                                          <p:attrName>style.visibility</p:attrName>
                                        </p:attrNameLst>
                                      </p:cBhvr>
                                      <p:to>
                                        <p:strVal val="visible"/>
                                      </p:to>
                                    </p:set>
                                  </p:childTnLst>
                                </p:cTn>
                              </p:par>
                            </p:childTnLst>
                          </p:cTn>
                        </p:par>
                        <p:par>
                          <p:cTn id="643" fill="hold">
                            <p:stCondLst>
                              <p:cond delay="17040"/>
                            </p:stCondLst>
                            <p:childTnLst>
                              <p:par>
                                <p:cTn id="644" presetID="1" presetClass="entr" presetSubtype="0" fill="hold" grpId="0" nodeType="afterEffect">
                                  <p:stCondLst>
                                    <p:cond delay="80"/>
                                  </p:stCondLst>
                                  <p:childTnLst>
                                    <p:set>
                                      <p:cBhvr>
                                        <p:cTn id="645" dur="1" fill="hold">
                                          <p:stCondLst>
                                            <p:cond delay="0"/>
                                          </p:stCondLst>
                                        </p:cTn>
                                        <p:tgtEl>
                                          <p:spTgt spid="795"/>
                                        </p:tgtEl>
                                        <p:attrNameLst>
                                          <p:attrName>style.visibility</p:attrName>
                                        </p:attrNameLst>
                                      </p:cBhvr>
                                      <p:to>
                                        <p:strVal val="visible"/>
                                      </p:to>
                                    </p:set>
                                  </p:childTnLst>
                                </p:cTn>
                              </p:par>
                            </p:childTnLst>
                          </p:cTn>
                        </p:par>
                        <p:par>
                          <p:cTn id="646" fill="hold">
                            <p:stCondLst>
                              <p:cond delay="17120"/>
                            </p:stCondLst>
                            <p:childTnLst>
                              <p:par>
                                <p:cTn id="647" presetID="1" presetClass="entr" presetSubtype="0" fill="hold" grpId="0" nodeType="afterEffect">
                                  <p:stCondLst>
                                    <p:cond delay="80"/>
                                  </p:stCondLst>
                                  <p:childTnLst>
                                    <p:set>
                                      <p:cBhvr>
                                        <p:cTn id="648" dur="1" fill="hold">
                                          <p:stCondLst>
                                            <p:cond delay="0"/>
                                          </p:stCondLst>
                                        </p:cTn>
                                        <p:tgtEl>
                                          <p:spTgt spid="796"/>
                                        </p:tgtEl>
                                        <p:attrNameLst>
                                          <p:attrName>style.visibility</p:attrName>
                                        </p:attrNameLst>
                                      </p:cBhvr>
                                      <p:to>
                                        <p:strVal val="visible"/>
                                      </p:to>
                                    </p:set>
                                  </p:childTnLst>
                                </p:cTn>
                              </p:par>
                            </p:childTnLst>
                          </p:cTn>
                        </p:par>
                        <p:par>
                          <p:cTn id="649" fill="hold">
                            <p:stCondLst>
                              <p:cond delay="17200"/>
                            </p:stCondLst>
                            <p:childTnLst>
                              <p:par>
                                <p:cTn id="650" presetID="1" presetClass="entr" presetSubtype="0" fill="hold" grpId="0" nodeType="afterEffect">
                                  <p:stCondLst>
                                    <p:cond delay="80"/>
                                  </p:stCondLst>
                                  <p:childTnLst>
                                    <p:set>
                                      <p:cBhvr>
                                        <p:cTn id="651" dur="1" fill="hold">
                                          <p:stCondLst>
                                            <p:cond delay="0"/>
                                          </p:stCondLst>
                                        </p:cTn>
                                        <p:tgtEl>
                                          <p:spTgt spid="797"/>
                                        </p:tgtEl>
                                        <p:attrNameLst>
                                          <p:attrName>style.visibility</p:attrName>
                                        </p:attrNameLst>
                                      </p:cBhvr>
                                      <p:to>
                                        <p:strVal val="visible"/>
                                      </p:to>
                                    </p:set>
                                  </p:childTnLst>
                                </p:cTn>
                              </p:par>
                            </p:childTnLst>
                          </p:cTn>
                        </p:par>
                        <p:par>
                          <p:cTn id="652" fill="hold">
                            <p:stCondLst>
                              <p:cond delay="17280"/>
                            </p:stCondLst>
                            <p:childTnLst>
                              <p:par>
                                <p:cTn id="653" presetID="1" presetClass="entr" presetSubtype="0" fill="hold" grpId="0" nodeType="afterEffect">
                                  <p:stCondLst>
                                    <p:cond delay="80"/>
                                  </p:stCondLst>
                                  <p:childTnLst>
                                    <p:set>
                                      <p:cBhvr>
                                        <p:cTn id="654" dur="1" fill="hold">
                                          <p:stCondLst>
                                            <p:cond delay="0"/>
                                          </p:stCondLst>
                                        </p:cTn>
                                        <p:tgtEl>
                                          <p:spTgt spid="798"/>
                                        </p:tgtEl>
                                        <p:attrNameLst>
                                          <p:attrName>style.visibility</p:attrName>
                                        </p:attrNameLst>
                                      </p:cBhvr>
                                      <p:to>
                                        <p:strVal val="visible"/>
                                      </p:to>
                                    </p:set>
                                  </p:childTnLst>
                                </p:cTn>
                              </p:par>
                            </p:childTnLst>
                          </p:cTn>
                        </p:par>
                        <p:par>
                          <p:cTn id="655" fill="hold">
                            <p:stCondLst>
                              <p:cond delay="17360"/>
                            </p:stCondLst>
                            <p:childTnLst>
                              <p:par>
                                <p:cTn id="656" presetID="1" presetClass="entr" presetSubtype="0" fill="hold" grpId="0" nodeType="afterEffect">
                                  <p:stCondLst>
                                    <p:cond delay="80"/>
                                  </p:stCondLst>
                                  <p:childTnLst>
                                    <p:set>
                                      <p:cBhvr>
                                        <p:cTn id="657" dur="1" fill="hold">
                                          <p:stCondLst>
                                            <p:cond delay="0"/>
                                          </p:stCondLst>
                                        </p:cTn>
                                        <p:tgtEl>
                                          <p:spTgt spid="799"/>
                                        </p:tgtEl>
                                        <p:attrNameLst>
                                          <p:attrName>style.visibility</p:attrName>
                                        </p:attrNameLst>
                                      </p:cBhvr>
                                      <p:to>
                                        <p:strVal val="visible"/>
                                      </p:to>
                                    </p:set>
                                  </p:childTnLst>
                                </p:cTn>
                              </p:par>
                            </p:childTnLst>
                          </p:cTn>
                        </p:par>
                        <p:par>
                          <p:cTn id="658" fill="hold">
                            <p:stCondLst>
                              <p:cond delay="17440"/>
                            </p:stCondLst>
                            <p:childTnLst>
                              <p:par>
                                <p:cTn id="659" presetID="1" presetClass="entr" presetSubtype="0" fill="hold" grpId="0" nodeType="afterEffect">
                                  <p:stCondLst>
                                    <p:cond delay="80"/>
                                  </p:stCondLst>
                                  <p:childTnLst>
                                    <p:set>
                                      <p:cBhvr>
                                        <p:cTn id="660" dur="1" fill="hold">
                                          <p:stCondLst>
                                            <p:cond delay="0"/>
                                          </p:stCondLst>
                                        </p:cTn>
                                        <p:tgtEl>
                                          <p:spTgt spid="800"/>
                                        </p:tgtEl>
                                        <p:attrNameLst>
                                          <p:attrName>style.visibility</p:attrName>
                                        </p:attrNameLst>
                                      </p:cBhvr>
                                      <p:to>
                                        <p:strVal val="visible"/>
                                      </p:to>
                                    </p:set>
                                  </p:childTnLst>
                                </p:cTn>
                              </p:par>
                            </p:childTnLst>
                          </p:cTn>
                        </p:par>
                        <p:par>
                          <p:cTn id="661" fill="hold">
                            <p:stCondLst>
                              <p:cond delay="17520"/>
                            </p:stCondLst>
                            <p:childTnLst>
                              <p:par>
                                <p:cTn id="662" presetID="1" presetClass="entr" presetSubtype="0" fill="hold" grpId="0" nodeType="afterEffect">
                                  <p:stCondLst>
                                    <p:cond delay="80"/>
                                  </p:stCondLst>
                                  <p:childTnLst>
                                    <p:set>
                                      <p:cBhvr>
                                        <p:cTn id="663" dur="1" fill="hold">
                                          <p:stCondLst>
                                            <p:cond delay="0"/>
                                          </p:stCondLst>
                                        </p:cTn>
                                        <p:tgtEl>
                                          <p:spTgt spid="801"/>
                                        </p:tgtEl>
                                        <p:attrNameLst>
                                          <p:attrName>style.visibility</p:attrName>
                                        </p:attrNameLst>
                                      </p:cBhvr>
                                      <p:to>
                                        <p:strVal val="visible"/>
                                      </p:to>
                                    </p:set>
                                  </p:childTnLst>
                                </p:cTn>
                              </p:par>
                            </p:childTnLst>
                          </p:cTn>
                        </p:par>
                        <p:par>
                          <p:cTn id="664" fill="hold">
                            <p:stCondLst>
                              <p:cond delay="17600"/>
                            </p:stCondLst>
                            <p:childTnLst>
                              <p:par>
                                <p:cTn id="665" presetID="1" presetClass="entr" presetSubtype="0" fill="hold" grpId="0" nodeType="afterEffect">
                                  <p:stCondLst>
                                    <p:cond delay="80"/>
                                  </p:stCondLst>
                                  <p:childTnLst>
                                    <p:set>
                                      <p:cBhvr>
                                        <p:cTn id="666" dur="1" fill="hold">
                                          <p:stCondLst>
                                            <p:cond delay="0"/>
                                          </p:stCondLst>
                                        </p:cTn>
                                        <p:tgtEl>
                                          <p:spTgt spid="802"/>
                                        </p:tgtEl>
                                        <p:attrNameLst>
                                          <p:attrName>style.visibility</p:attrName>
                                        </p:attrNameLst>
                                      </p:cBhvr>
                                      <p:to>
                                        <p:strVal val="visible"/>
                                      </p:to>
                                    </p:set>
                                  </p:childTnLst>
                                </p:cTn>
                              </p:par>
                            </p:childTnLst>
                          </p:cTn>
                        </p:par>
                        <p:par>
                          <p:cTn id="667" fill="hold">
                            <p:stCondLst>
                              <p:cond delay="17680"/>
                            </p:stCondLst>
                            <p:childTnLst>
                              <p:par>
                                <p:cTn id="668" presetID="1" presetClass="entr" presetSubtype="0" fill="hold" grpId="0" nodeType="afterEffect">
                                  <p:stCondLst>
                                    <p:cond delay="80"/>
                                  </p:stCondLst>
                                  <p:childTnLst>
                                    <p:set>
                                      <p:cBhvr>
                                        <p:cTn id="669" dur="1" fill="hold">
                                          <p:stCondLst>
                                            <p:cond delay="0"/>
                                          </p:stCondLst>
                                        </p:cTn>
                                        <p:tgtEl>
                                          <p:spTgt spid="803"/>
                                        </p:tgtEl>
                                        <p:attrNameLst>
                                          <p:attrName>style.visibility</p:attrName>
                                        </p:attrNameLst>
                                      </p:cBhvr>
                                      <p:to>
                                        <p:strVal val="visible"/>
                                      </p:to>
                                    </p:set>
                                  </p:childTnLst>
                                </p:cTn>
                              </p:par>
                            </p:childTnLst>
                          </p:cTn>
                        </p:par>
                        <p:par>
                          <p:cTn id="670" fill="hold">
                            <p:stCondLst>
                              <p:cond delay="17760"/>
                            </p:stCondLst>
                            <p:childTnLst>
                              <p:par>
                                <p:cTn id="671" presetID="1" presetClass="entr" presetSubtype="0" fill="hold" grpId="0" nodeType="afterEffect">
                                  <p:stCondLst>
                                    <p:cond delay="80"/>
                                  </p:stCondLst>
                                  <p:childTnLst>
                                    <p:set>
                                      <p:cBhvr>
                                        <p:cTn id="672" dur="1" fill="hold">
                                          <p:stCondLst>
                                            <p:cond delay="0"/>
                                          </p:stCondLst>
                                        </p:cTn>
                                        <p:tgtEl>
                                          <p:spTgt spid="804"/>
                                        </p:tgtEl>
                                        <p:attrNameLst>
                                          <p:attrName>style.visibility</p:attrName>
                                        </p:attrNameLst>
                                      </p:cBhvr>
                                      <p:to>
                                        <p:strVal val="visible"/>
                                      </p:to>
                                    </p:set>
                                  </p:childTnLst>
                                </p:cTn>
                              </p:par>
                            </p:childTnLst>
                          </p:cTn>
                        </p:par>
                        <p:par>
                          <p:cTn id="673" fill="hold">
                            <p:stCondLst>
                              <p:cond delay="17840"/>
                            </p:stCondLst>
                            <p:childTnLst>
                              <p:par>
                                <p:cTn id="674" presetID="1" presetClass="entr" presetSubtype="0" fill="hold" grpId="0" nodeType="afterEffect">
                                  <p:stCondLst>
                                    <p:cond delay="80"/>
                                  </p:stCondLst>
                                  <p:childTnLst>
                                    <p:set>
                                      <p:cBhvr>
                                        <p:cTn id="675" dur="1" fill="hold">
                                          <p:stCondLst>
                                            <p:cond delay="0"/>
                                          </p:stCondLst>
                                        </p:cTn>
                                        <p:tgtEl>
                                          <p:spTgt spid="805"/>
                                        </p:tgtEl>
                                        <p:attrNameLst>
                                          <p:attrName>style.visibility</p:attrName>
                                        </p:attrNameLst>
                                      </p:cBhvr>
                                      <p:to>
                                        <p:strVal val="visible"/>
                                      </p:to>
                                    </p:set>
                                  </p:childTnLst>
                                </p:cTn>
                              </p:par>
                            </p:childTnLst>
                          </p:cTn>
                        </p:par>
                        <p:par>
                          <p:cTn id="676" fill="hold">
                            <p:stCondLst>
                              <p:cond delay="17920"/>
                            </p:stCondLst>
                            <p:childTnLst>
                              <p:par>
                                <p:cTn id="677" presetID="1" presetClass="entr" presetSubtype="0" fill="hold" grpId="0" nodeType="afterEffect">
                                  <p:stCondLst>
                                    <p:cond delay="80"/>
                                  </p:stCondLst>
                                  <p:childTnLst>
                                    <p:set>
                                      <p:cBhvr>
                                        <p:cTn id="678" dur="1" fill="hold">
                                          <p:stCondLst>
                                            <p:cond delay="0"/>
                                          </p:stCondLst>
                                        </p:cTn>
                                        <p:tgtEl>
                                          <p:spTgt spid="806"/>
                                        </p:tgtEl>
                                        <p:attrNameLst>
                                          <p:attrName>style.visibility</p:attrName>
                                        </p:attrNameLst>
                                      </p:cBhvr>
                                      <p:to>
                                        <p:strVal val="visible"/>
                                      </p:to>
                                    </p:set>
                                  </p:childTnLst>
                                </p:cTn>
                              </p:par>
                            </p:childTnLst>
                          </p:cTn>
                        </p:par>
                        <p:par>
                          <p:cTn id="679" fill="hold">
                            <p:stCondLst>
                              <p:cond delay="18000"/>
                            </p:stCondLst>
                            <p:childTnLst>
                              <p:par>
                                <p:cTn id="680" presetID="1" presetClass="entr" presetSubtype="0" fill="hold" grpId="0" nodeType="afterEffect">
                                  <p:stCondLst>
                                    <p:cond delay="80"/>
                                  </p:stCondLst>
                                  <p:childTnLst>
                                    <p:set>
                                      <p:cBhvr>
                                        <p:cTn id="681" dur="1" fill="hold">
                                          <p:stCondLst>
                                            <p:cond delay="0"/>
                                          </p:stCondLst>
                                        </p:cTn>
                                        <p:tgtEl>
                                          <p:spTgt spid="807"/>
                                        </p:tgtEl>
                                        <p:attrNameLst>
                                          <p:attrName>style.visibility</p:attrName>
                                        </p:attrNameLst>
                                      </p:cBhvr>
                                      <p:to>
                                        <p:strVal val="visible"/>
                                      </p:to>
                                    </p:set>
                                  </p:childTnLst>
                                </p:cTn>
                              </p:par>
                            </p:childTnLst>
                          </p:cTn>
                        </p:par>
                        <p:par>
                          <p:cTn id="682" fill="hold">
                            <p:stCondLst>
                              <p:cond delay="18080"/>
                            </p:stCondLst>
                            <p:childTnLst>
                              <p:par>
                                <p:cTn id="683" presetID="1" presetClass="entr" presetSubtype="0" fill="hold" grpId="0" nodeType="afterEffect">
                                  <p:stCondLst>
                                    <p:cond delay="80"/>
                                  </p:stCondLst>
                                  <p:childTnLst>
                                    <p:set>
                                      <p:cBhvr>
                                        <p:cTn id="684" dur="1" fill="hold">
                                          <p:stCondLst>
                                            <p:cond delay="0"/>
                                          </p:stCondLst>
                                        </p:cTn>
                                        <p:tgtEl>
                                          <p:spTgt spid="808"/>
                                        </p:tgtEl>
                                        <p:attrNameLst>
                                          <p:attrName>style.visibility</p:attrName>
                                        </p:attrNameLst>
                                      </p:cBhvr>
                                      <p:to>
                                        <p:strVal val="visible"/>
                                      </p:to>
                                    </p:set>
                                  </p:childTnLst>
                                </p:cTn>
                              </p:par>
                            </p:childTnLst>
                          </p:cTn>
                        </p:par>
                        <p:par>
                          <p:cTn id="685" fill="hold">
                            <p:stCondLst>
                              <p:cond delay="18160"/>
                            </p:stCondLst>
                            <p:childTnLst>
                              <p:par>
                                <p:cTn id="686" presetID="1" presetClass="entr" presetSubtype="0" fill="hold" grpId="0" nodeType="afterEffect">
                                  <p:stCondLst>
                                    <p:cond delay="80"/>
                                  </p:stCondLst>
                                  <p:childTnLst>
                                    <p:set>
                                      <p:cBhvr>
                                        <p:cTn id="687" dur="1" fill="hold">
                                          <p:stCondLst>
                                            <p:cond delay="0"/>
                                          </p:stCondLst>
                                        </p:cTn>
                                        <p:tgtEl>
                                          <p:spTgt spid="809"/>
                                        </p:tgtEl>
                                        <p:attrNameLst>
                                          <p:attrName>style.visibility</p:attrName>
                                        </p:attrNameLst>
                                      </p:cBhvr>
                                      <p:to>
                                        <p:strVal val="visible"/>
                                      </p:to>
                                    </p:set>
                                  </p:childTnLst>
                                </p:cTn>
                              </p:par>
                            </p:childTnLst>
                          </p:cTn>
                        </p:par>
                        <p:par>
                          <p:cTn id="688" fill="hold">
                            <p:stCondLst>
                              <p:cond delay="18240"/>
                            </p:stCondLst>
                            <p:childTnLst>
                              <p:par>
                                <p:cTn id="689" presetID="1" presetClass="entr" presetSubtype="0" fill="hold" grpId="0" nodeType="afterEffect">
                                  <p:stCondLst>
                                    <p:cond delay="80"/>
                                  </p:stCondLst>
                                  <p:childTnLst>
                                    <p:set>
                                      <p:cBhvr>
                                        <p:cTn id="690" dur="1" fill="hold">
                                          <p:stCondLst>
                                            <p:cond delay="0"/>
                                          </p:stCondLst>
                                        </p:cTn>
                                        <p:tgtEl>
                                          <p:spTgt spid="810"/>
                                        </p:tgtEl>
                                        <p:attrNameLst>
                                          <p:attrName>style.visibility</p:attrName>
                                        </p:attrNameLst>
                                      </p:cBhvr>
                                      <p:to>
                                        <p:strVal val="visible"/>
                                      </p:to>
                                    </p:set>
                                  </p:childTnLst>
                                </p:cTn>
                              </p:par>
                            </p:childTnLst>
                          </p:cTn>
                        </p:par>
                        <p:par>
                          <p:cTn id="691" fill="hold">
                            <p:stCondLst>
                              <p:cond delay="18320"/>
                            </p:stCondLst>
                            <p:childTnLst>
                              <p:par>
                                <p:cTn id="692" presetID="1" presetClass="entr" presetSubtype="0" fill="hold" grpId="0" nodeType="afterEffect">
                                  <p:stCondLst>
                                    <p:cond delay="80"/>
                                  </p:stCondLst>
                                  <p:childTnLst>
                                    <p:set>
                                      <p:cBhvr>
                                        <p:cTn id="693" dur="1" fill="hold">
                                          <p:stCondLst>
                                            <p:cond delay="0"/>
                                          </p:stCondLst>
                                        </p:cTn>
                                        <p:tgtEl>
                                          <p:spTgt spid="811"/>
                                        </p:tgtEl>
                                        <p:attrNameLst>
                                          <p:attrName>style.visibility</p:attrName>
                                        </p:attrNameLst>
                                      </p:cBhvr>
                                      <p:to>
                                        <p:strVal val="visible"/>
                                      </p:to>
                                    </p:set>
                                  </p:childTnLst>
                                </p:cTn>
                              </p:par>
                            </p:childTnLst>
                          </p:cTn>
                        </p:par>
                        <p:par>
                          <p:cTn id="694" fill="hold">
                            <p:stCondLst>
                              <p:cond delay="18400"/>
                            </p:stCondLst>
                            <p:childTnLst>
                              <p:par>
                                <p:cTn id="695" presetID="1" presetClass="entr" presetSubtype="0" fill="hold" grpId="0" nodeType="afterEffect">
                                  <p:stCondLst>
                                    <p:cond delay="80"/>
                                  </p:stCondLst>
                                  <p:childTnLst>
                                    <p:set>
                                      <p:cBhvr>
                                        <p:cTn id="696" dur="1" fill="hold">
                                          <p:stCondLst>
                                            <p:cond delay="0"/>
                                          </p:stCondLst>
                                        </p:cTn>
                                        <p:tgtEl>
                                          <p:spTgt spid="812"/>
                                        </p:tgtEl>
                                        <p:attrNameLst>
                                          <p:attrName>style.visibility</p:attrName>
                                        </p:attrNameLst>
                                      </p:cBhvr>
                                      <p:to>
                                        <p:strVal val="visible"/>
                                      </p:to>
                                    </p:set>
                                  </p:childTnLst>
                                </p:cTn>
                              </p:par>
                            </p:childTnLst>
                          </p:cTn>
                        </p:par>
                        <p:par>
                          <p:cTn id="697" fill="hold">
                            <p:stCondLst>
                              <p:cond delay="18480"/>
                            </p:stCondLst>
                            <p:childTnLst>
                              <p:par>
                                <p:cTn id="698" presetID="1" presetClass="entr" presetSubtype="0" fill="hold" grpId="0" nodeType="afterEffect">
                                  <p:stCondLst>
                                    <p:cond delay="80"/>
                                  </p:stCondLst>
                                  <p:childTnLst>
                                    <p:set>
                                      <p:cBhvr>
                                        <p:cTn id="699" dur="1" fill="hold">
                                          <p:stCondLst>
                                            <p:cond delay="0"/>
                                          </p:stCondLst>
                                        </p:cTn>
                                        <p:tgtEl>
                                          <p:spTgt spid="813"/>
                                        </p:tgtEl>
                                        <p:attrNameLst>
                                          <p:attrName>style.visibility</p:attrName>
                                        </p:attrNameLst>
                                      </p:cBhvr>
                                      <p:to>
                                        <p:strVal val="visible"/>
                                      </p:to>
                                    </p:set>
                                  </p:childTnLst>
                                </p:cTn>
                              </p:par>
                            </p:childTnLst>
                          </p:cTn>
                        </p:par>
                        <p:par>
                          <p:cTn id="700" fill="hold">
                            <p:stCondLst>
                              <p:cond delay="18560"/>
                            </p:stCondLst>
                            <p:childTnLst>
                              <p:par>
                                <p:cTn id="701" presetID="1" presetClass="entr" presetSubtype="0" fill="hold" grpId="0" nodeType="afterEffect">
                                  <p:stCondLst>
                                    <p:cond delay="80"/>
                                  </p:stCondLst>
                                  <p:childTnLst>
                                    <p:set>
                                      <p:cBhvr>
                                        <p:cTn id="702" dur="1" fill="hold">
                                          <p:stCondLst>
                                            <p:cond delay="0"/>
                                          </p:stCondLst>
                                        </p:cTn>
                                        <p:tgtEl>
                                          <p:spTgt spid="814"/>
                                        </p:tgtEl>
                                        <p:attrNameLst>
                                          <p:attrName>style.visibility</p:attrName>
                                        </p:attrNameLst>
                                      </p:cBhvr>
                                      <p:to>
                                        <p:strVal val="visible"/>
                                      </p:to>
                                    </p:set>
                                  </p:childTnLst>
                                </p:cTn>
                              </p:par>
                            </p:childTnLst>
                          </p:cTn>
                        </p:par>
                        <p:par>
                          <p:cTn id="703" fill="hold">
                            <p:stCondLst>
                              <p:cond delay="18640"/>
                            </p:stCondLst>
                            <p:childTnLst>
                              <p:par>
                                <p:cTn id="704" presetID="1" presetClass="entr" presetSubtype="0" fill="hold" grpId="0" nodeType="afterEffect">
                                  <p:stCondLst>
                                    <p:cond delay="80"/>
                                  </p:stCondLst>
                                  <p:childTnLst>
                                    <p:set>
                                      <p:cBhvr>
                                        <p:cTn id="705" dur="1" fill="hold">
                                          <p:stCondLst>
                                            <p:cond delay="0"/>
                                          </p:stCondLst>
                                        </p:cTn>
                                        <p:tgtEl>
                                          <p:spTgt spid="815"/>
                                        </p:tgtEl>
                                        <p:attrNameLst>
                                          <p:attrName>style.visibility</p:attrName>
                                        </p:attrNameLst>
                                      </p:cBhvr>
                                      <p:to>
                                        <p:strVal val="visible"/>
                                      </p:to>
                                    </p:set>
                                  </p:childTnLst>
                                </p:cTn>
                              </p:par>
                            </p:childTnLst>
                          </p:cTn>
                        </p:par>
                        <p:par>
                          <p:cTn id="706" fill="hold">
                            <p:stCondLst>
                              <p:cond delay="18720"/>
                            </p:stCondLst>
                            <p:childTnLst>
                              <p:par>
                                <p:cTn id="707" presetID="1" presetClass="entr" presetSubtype="0" fill="hold" grpId="0" nodeType="afterEffect">
                                  <p:stCondLst>
                                    <p:cond delay="80"/>
                                  </p:stCondLst>
                                  <p:childTnLst>
                                    <p:set>
                                      <p:cBhvr>
                                        <p:cTn id="708" dur="1" fill="hold">
                                          <p:stCondLst>
                                            <p:cond delay="0"/>
                                          </p:stCondLst>
                                        </p:cTn>
                                        <p:tgtEl>
                                          <p:spTgt spid="816"/>
                                        </p:tgtEl>
                                        <p:attrNameLst>
                                          <p:attrName>style.visibility</p:attrName>
                                        </p:attrNameLst>
                                      </p:cBhvr>
                                      <p:to>
                                        <p:strVal val="visible"/>
                                      </p:to>
                                    </p:set>
                                  </p:childTnLst>
                                </p:cTn>
                              </p:par>
                            </p:childTnLst>
                          </p:cTn>
                        </p:par>
                        <p:par>
                          <p:cTn id="709" fill="hold">
                            <p:stCondLst>
                              <p:cond delay="18800"/>
                            </p:stCondLst>
                            <p:childTnLst>
                              <p:par>
                                <p:cTn id="710" presetID="1" presetClass="entr" presetSubtype="0" fill="hold" grpId="0" nodeType="afterEffect">
                                  <p:stCondLst>
                                    <p:cond delay="80"/>
                                  </p:stCondLst>
                                  <p:childTnLst>
                                    <p:set>
                                      <p:cBhvr>
                                        <p:cTn id="711" dur="1" fill="hold">
                                          <p:stCondLst>
                                            <p:cond delay="0"/>
                                          </p:stCondLst>
                                        </p:cTn>
                                        <p:tgtEl>
                                          <p:spTgt spid="817"/>
                                        </p:tgtEl>
                                        <p:attrNameLst>
                                          <p:attrName>style.visibility</p:attrName>
                                        </p:attrNameLst>
                                      </p:cBhvr>
                                      <p:to>
                                        <p:strVal val="visible"/>
                                      </p:to>
                                    </p:set>
                                  </p:childTnLst>
                                </p:cTn>
                              </p:par>
                            </p:childTnLst>
                          </p:cTn>
                        </p:par>
                        <p:par>
                          <p:cTn id="712" fill="hold">
                            <p:stCondLst>
                              <p:cond delay="18880"/>
                            </p:stCondLst>
                            <p:childTnLst>
                              <p:par>
                                <p:cTn id="713" presetID="1" presetClass="entr" presetSubtype="0" fill="hold" grpId="0" nodeType="afterEffect">
                                  <p:stCondLst>
                                    <p:cond delay="80"/>
                                  </p:stCondLst>
                                  <p:childTnLst>
                                    <p:set>
                                      <p:cBhvr>
                                        <p:cTn id="714" dur="1" fill="hold">
                                          <p:stCondLst>
                                            <p:cond delay="0"/>
                                          </p:stCondLst>
                                        </p:cTn>
                                        <p:tgtEl>
                                          <p:spTgt spid="818"/>
                                        </p:tgtEl>
                                        <p:attrNameLst>
                                          <p:attrName>style.visibility</p:attrName>
                                        </p:attrNameLst>
                                      </p:cBhvr>
                                      <p:to>
                                        <p:strVal val="visible"/>
                                      </p:to>
                                    </p:set>
                                  </p:childTnLst>
                                </p:cTn>
                              </p:par>
                            </p:childTnLst>
                          </p:cTn>
                        </p:par>
                        <p:par>
                          <p:cTn id="715" fill="hold">
                            <p:stCondLst>
                              <p:cond delay="18960"/>
                            </p:stCondLst>
                            <p:childTnLst>
                              <p:par>
                                <p:cTn id="716" presetID="1" presetClass="entr" presetSubtype="0" fill="hold" grpId="0" nodeType="afterEffect">
                                  <p:stCondLst>
                                    <p:cond delay="80"/>
                                  </p:stCondLst>
                                  <p:childTnLst>
                                    <p:set>
                                      <p:cBhvr>
                                        <p:cTn id="717" dur="1" fill="hold">
                                          <p:stCondLst>
                                            <p:cond delay="0"/>
                                          </p:stCondLst>
                                        </p:cTn>
                                        <p:tgtEl>
                                          <p:spTgt spid="819"/>
                                        </p:tgtEl>
                                        <p:attrNameLst>
                                          <p:attrName>style.visibility</p:attrName>
                                        </p:attrNameLst>
                                      </p:cBhvr>
                                      <p:to>
                                        <p:strVal val="visible"/>
                                      </p:to>
                                    </p:set>
                                  </p:childTnLst>
                                </p:cTn>
                              </p:par>
                            </p:childTnLst>
                          </p:cTn>
                        </p:par>
                        <p:par>
                          <p:cTn id="718" fill="hold">
                            <p:stCondLst>
                              <p:cond delay="19040"/>
                            </p:stCondLst>
                            <p:childTnLst>
                              <p:par>
                                <p:cTn id="719" presetID="1" presetClass="entr" presetSubtype="0" fill="hold" grpId="0" nodeType="afterEffect">
                                  <p:stCondLst>
                                    <p:cond delay="80"/>
                                  </p:stCondLst>
                                  <p:childTnLst>
                                    <p:set>
                                      <p:cBhvr>
                                        <p:cTn id="720" dur="1" fill="hold">
                                          <p:stCondLst>
                                            <p:cond delay="0"/>
                                          </p:stCondLst>
                                        </p:cTn>
                                        <p:tgtEl>
                                          <p:spTgt spid="820"/>
                                        </p:tgtEl>
                                        <p:attrNameLst>
                                          <p:attrName>style.visibility</p:attrName>
                                        </p:attrNameLst>
                                      </p:cBhvr>
                                      <p:to>
                                        <p:strVal val="visible"/>
                                      </p:to>
                                    </p:set>
                                  </p:childTnLst>
                                </p:cTn>
                              </p:par>
                            </p:childTnLst>
                          </p:cTn>
                        </p:par>
                        <p:par>
                          <p:cTn id="721" fill="hold">
                            <p:stCondLst>
                              <p:cond delay="19120"/>
                            </p:stCondLst>
                            <p:childTnLst>
                              <p:par>
                                <p:cTn id="722" presetID="1" presetClass="entr" presetSubtype="0" fill="hold" grpId="0" nodeType="afterEffect">
                                  <p:stCondLst>
                                    <p:cond delay="80"/>
                                  </p:stCondLst>
                                  <p:childTnLst>
                                    <p:set>
                                      <p:cBhvr>
                                        <p:cTn id="723" dur="1" fill="hold">
                                          <p:stCondLst>
                                            <p:cond delay="0"/>
                                          </p:stCondLst>
                                        </p:cTn>
                                        <p:tgtEl>
                                          <p:spTgt spid="821"/>
                                        </p:tgtEl>
                                        <p:attrNameLst>
                                          <p:attrName>style.visibility</p:attrName>
                                        </p:attrNameLst>
                                      </p:cBhvr>
                                      <p:to>
                                        <p:strVal val="visible"/>
                                      </p:to>
                                    </p:set>
                                  </p:childTnLst>
                                </p:cTn>
                              </p:par>
                            </p:childTnLst>
                          </p:cTn>
                        </p:par>
                        <p:par>
                          <p:cTn id="724" fill="hold">
                            <p:stCondLst>
                              <p:cond delay="19200"/>
                            </p:stCondLst>
                            <p:childTnLst>
                              <p:par>
                                <p:cTn id="725" presetID="1" presetClass="entr" presetSubtype="0" fill="hold" grpId="0" nodeType="afterEffect">
                                  <p:stCondLst>
                                    <p:cond delay="80"/>
                                  </p:stCondLst>
                                  <p:childTnLst>
                                    <p:set>
                                      <p:cBhvr>
                                        <p:cTn id="726" dur="1" fill="hold">
                                          <p:stCondLst>
                                            <p:cond delay="0"/>
                                          </p:stCondLst>
                                        </p:cTn>
                                        <p:tgtEl>
                                          <p:spTgt spid="827"/>
                                        </p:tgtEl>
                                        <p:attrNameLst>
                                          <p:attrName>style.visibility</p:attrName>
                                        </p:attrNameLst>
                                      </p:cBhvr>
                                      <p:to>
                                        <p:strVal val="visible"/>
                                      </p:to>
                                    </p:set>
                                  </p:childTnLst>
                                </p:cTn>
                              </p:par>
                            </p:childTnLst>
                          </p:cTn>
                        </p:par>
                        <p:par>
                          <p:cTn id="727" fill="hold">
                            <p:stCondLst>
                              <p:cond delay="19280"/>
                            </p:stCondLst>
                            <p:childTnLst>
                              <p:par>
                                <p:cTn id="728" presetID="1" presetClass="entr" presetSubtype="0" fill="hold" grpId="0" nodeType="afterEffect">
                                  <p:stCondLst>
                                    <p:cond delay="80"/>
                                  </p:stCondLst>
                                  <p:childTnLst>
                                    <p:set>
                                      <p:cBhvr>
                                        <p:cTn id="729" dur="1" fill="hold">
                                          <p:stCondLst>
                                            <p:cond delay="0"/>
                                          </p:stCondLst>
                                        </p:cTn>
                                        <p:tgtEl>
                                          <p:spTgt spid="828"/>
                                        </p:tgtEl>
                                        <p:attrNameLst>
                                          <p:attrName>style.visibility</p:attrName>
                                        </p:attrNameLst>
                                      </p:cBhvr>
                                      <p:to>
                                        <p:strVal val="visible"/>
                                      </p:to>
                                    </p:set>
                                  </p:childTnLst>
                                </p:cTn>
                              </p:par>
                            </p:childTnLst>
                          </p:cTn>
                        </p:par>
                        <p:par>
                          <p:cTn id="730" fill="hold">
                            <p:stCondLst>
                              <p:cond delay="19360"/>
                            </p:stCondLst>
                            <p:childTnLst>
                              <p:par>
                                <p:cTn id="731" presetID="1" presetClass="entr" presetSubtype="0" fill="hold" grpId="0" nodeType="afterEffect">
                                  <p:stCondLst>
                                    <p:cond delay="80"/>
                                  </p:stCondLst>
                                  <p:childTnLst>
                                    <p:set>
                                      <p:cBhvr>
                                        <p:cTn id="732" dur="1" fill="hold">
                                          <p:stCondLst>
                                            <p:cond delay="0"/>
                                          </p:stCondLst>
                                        </p:cTn>
                                        <p:tgtEl>
                                          <p:spTgt spid="829"/>
                                        </p:tgtEl>
                                        <p:attrNameLst>
                                          <p:attrName>style.visibility</p:attrName>
                                        </p:attrNameLst>
                                      </p:cBhvr>
                                      <p:to>
                                        <p:strVal val="visible"/>
                                      </p:to>
                                    </p:set>
                                  </p:childTnLst>
                                </p:cTn>
                              </p:par>
                            </p:childTnLst>
                          </p:cTn>
                        </p:par>
                        <p:par>
                          <p:cTn id="733" fill="hold">
                            <p:stCondLst>
                              <p:cond delay="19440"/>
                            </p:stCondLst>
                            <p:childTnLst>
                              <p:par>
                                <p:cTn id="734" presetID="1" presetClass="entr" presetSubtype="0" fill="hold" grpId="0" nodeType="afterEffect">
                                  <p:stCondLst>
                                    <p:cond delay="80"/>
                                  </p:stCondLst>
                                  <p:childTnLst>
                                    <p:set>
                                      <p:cBhvr>
                                        <p:cTn id="735" dur="1" fill="hold">
                                          <p:stCondLst>
                                            <p:cond delay="0"/>
                                          </p:stCondLst>
                                        </p:cTn>
                                        <p:tgtEl>
                                          <p:spTgt spid="830"/>
                                        </p:tgtEl>
                                        <p:attrNameLst>
                                          <p:attrName>style.visibility</p:attrName>
                                        </p:attrNameLst>
                                      </p:cBhvr>
                                      <p:to>
                                        <p:strVal val="visible"/>
                                      </p:to>
                                    </p:set>
                                  </p:childTnLst>
                                </p:cTn>
                              </p:par>
                            </p:childTnLst>
                          </p:cTn>
                        </p:par>
                        <p:par>
                          <p:cTn id="736" fill="hold">
                            <p:stCondLst>
                              <p:cond delay="19520"/>
                            </p:stCondLst>
                            <p:childTnLst>
                              <p:par>
                                <p:cTn id="737" presetID="1" presetClass="entr" presetSubtype="0" fill="hold" grpId="0" nodeType="afterEffect">
                                  <p:stCondLst>
                                    <p:cond delay="80"/>
                                  </p:stCondLst>
                                  <p:childTnLst>
                                    <p:set>
                                      <p:cBhvr>
                                        <p:cTn id="738" dur="1" fill="hold">
                                          <p:stCondLst>
                                            <p:cond delay="0"/>
                                          </p:stCondLst>
                                        </p:cTn>
                                        <p:tgtEl>
                                          <p:spTgt spid="831"/>
                                        </p:tgtEl>
                                        <p:attrNameLst>
                                          <p:attrName>style.visibility</p:attrName>
                                        </p:attrNameLst>
                                      </p:cBhvr>
                                      <p:to>
                                        <p:strVal val="visible"/>
                                      </p:to>
                                    </p:set>
                                  </p:childTnLst>
                                </p:cTn>
                              </p:par>
                            </p:childTnLst>
                          </p:cTn>
                        </p:par>
                        <p:par>
                          <p:cTn id="739" fill="hold">
                            <p:stCondLst>
                              <p:cond delay="19600"/>
                            </p:stCondLst>
                            <p:childTnLst>
                              <p:par>
                                <p:cTn id="740" presetID="1" presetClass="entr" presetSubtype="0" fill="hold" grpId="0" nodeType="afterEffect">
                                  <p:stCondLst>
                                    <p:cond delay="80"/>
                                  </p:stCondLst>
                                  <p:childTnLst>
                                    <p:set>
                                      <p:cBhvr>
                                        <p:cTn id="741" dur="1" fill="hold">
                                          <p:stCondLst>
                                            <p:cond delay="0"/>
                                          </p:stCondLst>
                                        </p:cTn>
                                        <p:tgtEl>
                                          <p:spTgt spid="832"/>
                                        </p:tgtEl>
                                        <p:attrNameLst>
                                          <p:attrName>style.visibility</p:attrName>
                                        </p:attrNameLst>
                                      </p:cBhvr>
                                      <p:to>
                                        <p:strVal val="visible"/>
                                      </p:to>
                                    </p:set>
                                  </p:childTnLst>
                                </p:cTn>
                              </p:par>
                            </p:childTnLst>
                          </p:cTn>
                        </p:par>
                        <p:par>
                          <p:cTn id="742" fill="hold">
                            <p:stCondLst>
                              <p:cond delay="19680"/>
                            </p:stCondLst>
                            <p:childTnLst>
                              <p:par>
                                <p:cTn id="743" presetID="1" presetClass="entr" presetSubtype="0" fill="hold" grpId="0" nodeType="afterEffect">
                                  <p:stCondLst>
                                    <p:cond delay="80"/>
                                  </p:stCondLst>
                                  <p:childTnLst>
                                    <p:set>
                                      <p:cBhvr>
                                        <p:cTn id="744" dur="1" fill="hold">
                                          <p:stCondLst>
                                            <p:cond delay="0"/>
                                          </p:stCondLst>
                                        </p:cTn>
                                        <p:tgtEl>
                                          <p:spTgt spid="833"/>
                                        </p:tgtEl>
                                        <p:attrNameLst>
                                          <p:attrName>style.visibility</p:attrName>
                                        </p:attrNameLst>
                                      </p:cBhvr>
                                      <p:to>
                                        <p:strVal val="visible"/>
                                      </p:to>
                                    </p:set>
                                  </p:childTnLst>
                                </p:cTn>
                              </p:par>
                            </p:childTnLst>
                          </p:cTn>
                        </p:par>
                        <p:par>
                          <p:cTn id="745" fill="hold">
                            <p:stCondLst>
                              <p:cond delay="19760"/>
                            </p:stCondLst>
                            <p:childTnLst>
                              <p:par>
                                <p:cTn id="746" presetID="1" presetClass="entr" presetSubtype="0" fill="hold" grpId="0" nodeType="afterEffect">
                                  <p:stCondLst>
                                    <p:cond delay="80"/>
                                  </p:stCondLst>
                                  <p:childTnLst>
                                    <p:set>
                                      <p:cBhvr>
                                        <p:cTn id="747" dur="1" fill="hold">
                                          <p:stCondLst>
                                            <p:cond delay="0"/>
                                          </p:stCondLst>
                                        </p:cTn>
                                        <p:tgtEl>
                                          <p:spTgt spid="834"/>
                                        </p:tgtEl>
                                        <p:attrNameLst>
                                          <p:attrName>style.visibility</p:attrName>
                                        </p:attrNameLst>
                                      </p:cBhvr>
                                      <p:to>
                                        <p:strVal val="visible"/>
                                      </p:to>
                                    </p:set>
                                  </p:childTnLst>
                                </p:cTn>
                              </p:par>
                            </p:childTnLst>
                          </p:cTn>
                        </p:par>
                        <p:par>
                          <p:cTn id="748" fill="hold">
                            <p:stCondLst>
                              <p:cond delay="19840"/>
                            </p:stCondLst>
                            <p:childTnLst>
                              <p:par>
                                <p:cTn id="749" presetID="1" presetClass="entr" presetSubtype="0" fill="hold" grpId="0" nodeType="afterEffect">
                                  <p:stCondLst>
                                    <p:cond delay="80"/>
                                  </p:stCondLst>
                                  <p:childTnLst>
                                    <p:set>
                                      <p:cBhvr>
                                        <p:cTn id="750" dur="1" fill="hold">
                                          <p:stCondLst>
                                            <p:cond delay="0"/>
                                          </p:stCondLst>
                                        </p:cTn>
                                        <p:tgtEl>
                                          <p:spTgt spid="835"/>
                                        </p:tgtEl>
                                        <p:attrNameLst>
                                          <p:attrName>style.visibility</p:attrName>
                                        </p:attrNameLst>
                                      </p:cBhvr>
                                      <p:to>
                                        <p:strVal val="visible"/>
                                      </p:to>
                                    </p:set>
                                  </p:childTnLst>
                                </p:cTn>
                              </p:par>
                            </p:childTnLst>
                          </p:cTn>
                        </p:par>
                        <p:par>
                          <p:cTn id="751" fill="hold">
                            <p:stCondLst>
                              <p:cond delay="19920"/>
                            </p:stCondLst>
                            <p:childTnLst>
                              <p:par>
                                <p:cTn id="752" presetID="1" presetClass="entr" presetSubtype="0" fill="hold" grpId="0" nodeType="afterEffect">
                                  <p:stCondLst>
                                    <p:cond delay="80"/>
                                  </p:stCondLst>
                                  <p:childTnLst>
                                    <p:set>
                                      <p:cBhvr>
                                        <p:cTn id="753" dur="1" fill="hold">
                                          <p:stCondLst>
                                            <p:cond delay="0"/>
                                          </p:stCondLst>
                                        </p:cTn>
                                        <p:tgtEl>
                                          <p:spTgt spid="8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P spid="719" grpId="0" animBg="1"/>
      <p:bldP spid="720" grpId="0" animBg="1"/>
      <p:bldP spid="721" grpId="0" animBg="1"/>
      <p:bldP spid="722" grpId="0" animBg="1"/>
      <p:bldP spid="723" grpId="0" animBg="1"/>
      <p:bldP spid="724" grpId="0" animBg="1"/>
      <p:bldP spid="725" grpId="0" animBg="1"/>
      <p:bldP spid="726" grpId="0" animBg="1"/>
      <p:bldP spid="727" grpId="0" animBg="1"/>
      <p:bldP spid="728" grpId="0" animBg="1"/>
      <p:bldP spid="729" grpId="0" animBg="1"/>
      <p:bldP spid="730" grpId="0" animBg="1"/>
      <p:bldP spid="731" grpId="0" animBg="1"/>
      <p:bldP spid="732" grpId="0" animBg="1"/>
      <p:bldP spid="733" grpId="0" animBg="1"/>
      <p:bldP spid="734" grpId="0" animBg="1"/>
      <p:bldP spid="735" grpId="0" animBg="1"/>
      <p:bldP spid="736" grpId="0" animBg="1"/>
      <p:bldP spid="737"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66" grpId="0" animBg="1"/>
      <p:bldP spid="767" grpId="0" animBg="1"/>
      <p:bldP spid="768" grpId="0" animBg="1"/>
      <p:bldP spid="769" grpId="0" animBg="1"/>
      <p:bldP spid="770" grpId="0" animBg="1"/>
      <p:bldP spid="771" grpId="0" animBg="1"/>
      <p:bldP spid="772" grpId="0" animBg="1"/>
      <p:bldP spid="773" grpId="0" animBg="1"/>
      <p:bldP spid="774" grpId="0" animBg="1"/>
      <p:bldP spid="775" grpId="0" animBg="1"/>
      <p:bldP spid="776" grpId="0" animBg="1"/>
      <p:bldP spid="777" grpId="0" animBg="1"/>
      <p:bldP spid="778" grpId="0" animBg="1"/>
      <p:bldP spid="779" grpId="0" animBg="1"/>
      <p:bldP spid="780" grpId="0" animBg="1"/>
      <p:bldP spid="781" grpId="0" animBg="1"/>
      <p:bldP spid="782" grpId="0" animBg="1"/>
      <p:bldP spid="783" grpId="0" animBg="1"/>
      <p:bldP spid="784" grpId="0" animBg="1"/>
      <p:bldP spid="785" grpId="0" animBg="1"/>
      <p:bldP spid="786" grpId="0" animBg="1"/>
      <p:bldP spid="787" grpId="0" animBg="1"/>
      <p:bldP spid="788" grpId="0" animBg="1"/>
      <p:bldP spid="789" grpId="0" animBg="1"/>
      <p:bldP spid="790" grpId="0" animBg="1"/>
      <p:bldP spid="791" grpId="0" animBg="1"/>
      <p:bldP spid="792" grpId="0" animBg="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19" grpId="0" animBg="1"/>
      <p:bldP spid="820" grpId="0" animBg="1"/>
      <p:bldP spid="821"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7761" name="Picture 4" descr="black_t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62400"/>
            <a:ext cx="35401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2" name="Picture 6" descr="Concre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55625"/>
            <a:ext cx="3559175"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13" y="3951288"/>
            <a:ext cx="354488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3"/>
          <p:cNvPicPr>
            <a:picLocks noChangeAspect="1" noChangeArrowheads="1"/>
          </p:cNvPicPr>
          <p:nvPr/>
        </p:nvPicPr>
        <p:blipFill>
          <a:blip r:embed="rId5">
            <a:extLst>
              <a:ext uri="{28A0092B-C50C-407E-A947-70E740481C1C}">
                <a14:useLocalDpi xmlns:a14="http://schemas.microsoft.com/office/drawing/2010/main" val="0"/>
              </a:ext>
            </a:extLst>
          </a:blip>
          <a:srcRect l="36923" t="35062" r="23846" b="25479"/>
          <a:stretch>
            <a:fillRect/>
          </a:stretch>
        </p:blipFill>
        <p:spPr bwMode="auto">
          <a:xfrm>
            <a:off x="269875" y="558800"/>
            <a:ext cx="3540125"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5"/>
          <p:cNvSpPr txBox="1">
            <a:spLocks noChangeArrowheads="1"/>
          </p:cNvSpPr>
          <p:nvPr/>
        </p:nvSpPr>
        <p:spPr bwMode="auto">
          <a:xfrm>
            <a:off x="3505200" y="3214688"/>
            <a:ext cx="20748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b="1">
                <a:solidFill>
                  <a:schemeClr val="tx2"/>
                </a:solidFill>
                <a:latin typeface="Tahoma" pitchFamily="34" charset="0"/>
                <a:ea typeface="MS PGothic" pitchFamily="34" charset="-128"/>
              </a:defRPr>
            </a:lvl1pPr>
            <a:lvl2pPr marL="742950" indent="-285750" eaLnBrk="0" hangingPunct="0">
              <a:defRPr sz="3200" b="1">
                <a:solidFill>
                  <a:schemeClr val="tx2"/>
                </a:solidFill>
                <a:latin typeface="Tahoma" pitchFamily="34" charset="0"/>
                <a:ea typeface="MS PGothic" pitchFamily="34" charset="-128"/>
              </a:defRPr>
            </a:lvl2pPr>
            <a:lvl3pPr marL="1143000" indent="-228600" eaLnBrk="0" hangingPunct="0">
              <a:defRPr sz="3200" b="1">
                <a:solidFill>
                  <a:schemeClr val="tx2"/>
                </a:solidFill>
                <a:latin typeface="Tahoma" pitchFamily="34" charset="0"/>
                <a:ea typeface="MS PGothic" pitchFamily="34" charset="-128"/>
              </a:defRPr>
            </a:lvl3pPr>
            <a:lvl4pPr marL="1600200" indent="-228600" eaLnBrk="0" hangingPunct="0">
              <a:defRPr sz="3200" b="1">
                <a:solidFill>
                  <a:schemeClr val="tx2"/>
                </a:solidFill>
                <a:latin typeface="Tahoma" pitchFamily="34" charset="0"/>
                <a:ea typeface="MS PGothic" pitchFamily="34" charset="-128"/>
              </a:defRPr>
            </a:lvl4pPr>
            <a:lvl5pPr marL="2057400" indent="-228600" eaLnBrk="0" hangingPunct="0">
              <a:defRPr sz="3200" b="1">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Tahoma" pitchFamily="34" charset="0"/>
                <a:ea typeface="MS PGothic" pitchFamily="34" charset="-128"/>
              </a:defRPr>
            </a:lvl9pPr>
          </a:lstStyle>
          <a:p>
            <a:pPr algn="ctr" defTabSz="914400" eaLnBrk="1" fontAlgn="base" hangingPunct="1">
              <a:spcBef>
                <a:spcPct val="0"/>
              </a:spcBef>
              <a:spcAft>
                <a:spcPct val="0"/>
              </a:spcAft>
            </a:pPr>
            <a:r>
              <a:rPr lang="en-US" altLang="en-US" sz="4400" smtClean="0">
                <a:solidFill>
                  <a:srgbClr val="EEECE1"/>
                </a:solidFill>
              </a:rPr>
              <a:t>Heroin</a:t>
            </a:r>
          </a:p>
        </p:txBody>
      </p:sp>
    </p:spTree>
    <p:extLst>
      <p:ext uri="{BB962C8B-B14F-4D97-AF65-F5344CB8AC3E}">
        <p14:creationId xmlns:p14="http://schemas.microsoft.com/office/powerpoint/2010/main" val="6713468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Content Placeholder 2"/>
          <p:cNvSpPr>
            <a:spLocks noGrp="1"/>
          </p:cNvSpPr>
          <p:nvPr>
            <p:ph idx="1"/>
          </p:nvPr>
        </p:nvSpPr>
        <p:spPr/>
        <p:txBody>
          <a:bodyPr/>
          <a:lstStyle/>
          <a:p>
            <a:pPr eaLnBrk="1" hangingPunct="1">
              <a:buFont typeface="Wingdings" pitchFamily="2" charset="2"/>
              <a:buChar char="n"/>
            </a:pPr>
            <a:endParaRPr lang="en-US" altLang="en-US" smtClean="0"/>
          </a:p>
        </p:txBody>
      </p:sp>
      <p:pic>
        <p:nvPicPr>
          <p:cNvPr id="118786" name="Picture 2" descr="A:\wide shot poppy fie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4338"/>
            <a:ext cx="843121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scored poppy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513" y="1247775"/>
            <a:ext cx="6745287" cy="44767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A:\scored poppy 1.jpg"/>
          <p:cNvPicPr>
            <a:picLocks noChangeAspect="1" noChangeArrowheads="1"/>
          </p:cNvPicPr>
          <p:nvPr/>
        </p:nvPicPr>
        <p:blipFill>
          <a:blip r:embed="rId3">
            <a:extLst>
              <a:ext uri="{28A0092B-C50C-407E-A947-70E740481C1C}">
                <a14:useLocalDpi xmlns:a14="http://schemas.microsoft.com/office/drawing/2010/main" val="0"/>
              </a:ext>
            </a:extLst>
          </a:blip>
          <a:srcRect l="7507" r="44496" b="41492"/>
          <a:stretch>
            <a:fillRect/>
          </a:stretch>
        </p:blipFill>
        <p:spPr bwMode="auto">
          <a:xfrm>
            <a:off x="927100" y="414338"/>
            <a:ext cx="7378700" cy="5969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543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2000" fill="hold"/>
                                        <p:tgtEl>
                                          <p:spTgt spid="6"/>
                                        </p:tgtEl>
                                        <p:attrNameLst>
                                          <p:attrName>ppt_w</p:attrName>
                                        </p:attrNameLst>
                                      </p:cBhvr>
                                      <p:tavLst>
                                        <p:tav tm="0">
                                          <p:val>
                                            <p:fltVal val="0"/>
                                          </p:val>
                                        </p:tav>
                                        <p:tav tm="100000">
                                          <p:val>
                                            <p:strVal val="#ppt_w"/>
                                          </p:val>
                                        </p:tav>
                                      </p:tavLst>
                                    </p:anim>
                                    <p:anim calcmode="lin" valueType="num">
                                      <p:cBhvr>
                                        <p:cTn id="16" dur="2000" fill="hold"/>
                                        <p:tgtEl>
                                          <p:spTgt spid="6"/>
                                        </p:tgtEl>
                                        <p:attrNameLst>
                                          <p:attrName>ppt_h</p:attrName>
                                        </p:attrNameLst>
                                      </p:cBhvr>
                                      <p:tavLst>
                                        <p:tav tm="0">
                                          <p:val>
                                            <p:fltVal val="0"/>
                                          </p:val>
                                        </p:tav>
                                        <p:tav tm="100000">
                                          <p:val>
                                            <p:strVal val="#ppt_h"/>
                                          </p:val>
                                        </p:tav>
                                      </p:tavLst>
                                    </p:anim>
                                    <p:anim calcmode="lin" valueType="num">
                                      <p:cBhvr>
                                        <p:cTn id="17" dur="2000" fill="hold"/>
                                        <p:tgtEl>
                                          <p:spTgt spid="6"/>
                                        </p:tgtEl>
                                        <p:attrNameLst>
                                          <p:attrName>ppt_x</p:attrName>
                                        </p:attrNameLst>
                                      </p:cBhvr>
                                      <p:tavLst>
                                        <p:tav tm="0">
                                          <p:val>
                                            <p:fltVal val="0.5"/>
                                          </p:val>
                                        </p:tav>
                                        <p:tav tm="100000">
                                          <p:val>
                                            <p:strVal val="#ppt_x"/>
                                          </p:val>
                                        </p:tav>
                                      </p:tavLst>
                                    </p:anim>
                                    <p:anim calcmode="lin" valueType="num">
                                      <p:cBhvr>
                                        <p:cTn id="18"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7" name="Title 1"/>
          <p:cNvSpPr>
            <a:spLocks noGrp="1"/>
          </p:cNvSpPr>
          <p:nvPr>
            <p:ph type="title"/>
          </p:nvPr>
        </p:nvSpPr>
        <p:spPr>
          <a:xfrm>
            <a:off x="669925" y="241300"/>
            <a:ext cx="7772400" cy="1143000"/>
          </a:xfrm>
        </p:spPr>
        <p:txBody>
          <a:bodyPr/>
          <a:lstStyle/>
          <a:p>
            <a:pPr eaLnBrk="1" hangingPunct="1"/>
            <a:r>
              <a:rPr lang="en-US" altLang="en-US" sz="5400" dirty="0" smtClean="0">
                <a:solidFill>
                  <a:srgbClr val="FFC000"/>
                </a:solidFill>
                <a:latin typeface="Garamond" panose="02020404030301010803" pitchFamily="18" charset="0"/>
              </a:rPr>
              <a:t>What is New?</a:t>
            </a:r>
          </a:p>
        </p:txBody>
      </p:sp>
      <p:sp>
        <p:nvSpPr>
          <p:cNvPr id="8" name="TextBox 7"/>
          <p:cNvSpPr txBox="1">
            <a:spLocks noChangeArrowheads="1"/>
          </p:cNvSpPr>
          <p:nvPr/>
        </p:nvSpPr>
        <p:spPr bwMode="auto">
          <a:xfrm>
            <a:off x="3054556" y="2597453"/>
            <a:ext cx="30373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2"/>
                </a:solidFill>
                <a:latin typeface="Tahoma" pitchFamily="34" charset="0"/>
                <a:ea typeface="MS PGothic" pitchFamily="34" charset="-128"/>
              </a:defRPr>
            </a:lvl1pPr>
            <a:lvl2pPr marL="742950" indent="-285750" eaLnBrk="0" hangingPunct="0">
              <a:defRPr sz="3200" b="1">
                <a:solidFill>
                  <a:schemeClr val="tx2"/>
                </a:solidFill>
                <a:latin typeface="Tahoma" pitchFamily="34" charset="0"/>
                <a:ea typeface="MS PGothic" pitchFamily="34" charset="-128"/>
              </a:defRPr>
            </a:lvl2pPr>
            <a:lvl3pPr marL="1143000" indent="-228600" eaLnBrk="0" hangingPunct="0">
              <a:defRPr sz="3200" b="1">
                <a:solidFill>
                  <a:schemeClr val="tx2"/>
                </a:solidFill>
                <a:latin typeface="Tahoma" pitchFamily="34" charset="0"/>
                <a:ea typeface="MS PGothic" pitchFamily="34" charset="-128"/>
              </a:defRPr>
            </a:lvl3pPr>
            <a:lvl4pPr marL="1600200" indent="-228600" eaLnBrk="0" hangingPunct="0">
              <a:defRPr sz="3200" b="1">
                <a:solidFill>
                  <a:schemeClr val="tx2"/>
                </a:solidFill>
                <a:latin typeface="Tahoma" pitchFamily="34" charset="0"/>
                <a:ea typeface="MS PGothic" pitchFamily="34" charset="-128"/>
              </a:defRPr>
            </a:lvl4pPr>
            <a:lvl5pPr marL="2057400" indent="-228600" eaLnBrk="0" hangingPunct="0">
              <a:defRPr sz="3200" b="1">
                <a:solidFill>
                  <a:schemeClr val="tx2"/>
                </a:solidFill>
                <a:latin typeface="Tahoma" pitchFamily="34" charset="0"/>
                <a:ea typeface="MS PGothic" pitchFamily="34" charset="-128"/>
              </a:defRPr>
            </a:lvl5pPr>
            <a:lvl6pPr marL="2514600" indent="-228600" eaLnBrk="0" fontAlgn="base" hangingPunct="0">
              <a:spcBef>
                <a:spcPct val="0"/>
              </a:spcBef>
              <a:spcAft>
                <a:spcPct val="0"/>
              </a:spcAft>
              <a:defRPr sz="3200" b="1">
                <a:solidFill>
                  <a:schemeClr val="tx2"/>
                </a:solidFill>
                <a:latin typeface="Tahoma" pitchFamily="34" charset="0"/>
                <a:ea typeface="MS PGothic" pitchFamily="34" charset="-128"/>
              </a:defRPr>
            </a:lvl6pPr>
            <a:lvl7pPr marL="2971800" indent="-228600" eaLnBrk="0" fontAlgn="base" hangingPunct="0">
              <a:spcBef>
                <a:spcPct val="0"/>
              </a:spcBef>
              <a:spcAft>
                <a:spcPct val="0"/>
              </a:spcAft>
              <a:defRPr sz="3200" b="1">
                <a:solidFill>
                  <a:schemeClr val="tx2"/>
                </a:solidFill>
                <a:latin typeface="Tahoma" pitchFamily="34" charset="0"/>
                <a:ea typeface="MS PGothic" pitchFamily="34" charset="-128"/>
              </a:defRPr>
            </a:lvl7pPr>
            <a:lvl8pPr marL="3429000" indent="-228600" eaLnBrk="0" fontAlgn="base" hangingPunct="0">
              <a:spcBef>
                <a:spcPct val="0"/>
              </a:spcBef>
              <a:spcAft>
                <a:spcPct val="0"/>
              </a:spcAft>
              <a:defRPr sz="3200" b="1">
                <a:solidFill>
                  <a:schemeClr val="tx2"/>
                </a:solidFill>
                <a:latin typeface="Tahoma" pitchFamily="34" charset="0"/>
                <a:ea typeface="MS PGothic" pitchFamily="34" charset="-128"/>
              </a:defRPr>
            </a:lvl8pPr>
            <a:lvl9pPr marL="3886200" indent="-228600" eaLnBrk="0" fontAlgn="base" hangingPunct="0">
              <a:spcBef>
                <a:spcPct val="0"/>
              </a:spcBef>
              <a:spcAft>
                <a:spcPct val="0"/>
              </a:spcAft>
              <a:defRPr sz="3200" b="1">
                <a:solidFill>
                  <a:schemeClr val="tx2"/>
                </a:solidFill>
                <a:latin typeface="Tahoma" pitchFamily="34" charset="0"/>
                <a:ea typeface="MS PGothic" pitchFamily="34" charset="-128"/>
              </a:defRPr>
            </a:lvl9pPr>
          </a:lstStyle>
          <a:p>
            <a:pPr defTabSz="914400" eaLnBrk="1" hangingPunct="1">
              <a:buClr>
                <a:srgbClr val="FFFF00"/>
              </a:buClr>
              <a:buSzPct val="75000"/>
              <a:buFont typeface="Wingdings" pitchFamily="2" charset="2"/>
              <a:buChar char="v"/>
            </a:pPr>
            <a:r>
              <a:rPr lang="en-US" altLang="en-US" sz="2800" dirty="0">
                <a:solidFill>
                  <a:srgbClr val="EAEAEA"/>
                </a:solidFill>
              </a:rPr>
              <a:t> Users</a:t>
            </a:r>
          </a:p>
          <a:p>
            <a:pPr defTabSz="914400" eaLnBrk="1" hangingPunct="1">
              <a:buClr>
                <a:srgbClr val="FFFF00"/>
              </a:buClr>
              <a:buSzPct val="75000"/>
              <a:buFont typeface="Wingdings" pitchFamily="2" charset="2"/>
              <a:buChar char="v"/>
            </a:pPr>
            <a:r>
              <a:rPr lang="en-US" altLang="en-US" sz="2800" dirty="0">
                <a:solidFill>
                  <a:srgbClr val="EAEAEA"/>
                </a:solidFill>
              </a:rPr>
              <a:t> Type</a:t>
            </a:r>
          </a:p>
          <a:p>
            <a:pPr defTabSz="914400" eaLnBrk="1" hangingPunct="1">
              <a:buClr>
                <a:srgbClr val="FFFF00"/>
              </a:buClr>
              <a:buSzPct val="75000"/>
              <a:buFont typeface="Wingdings" pitchFamily="2" charset="2"/>
              <a:buChar char="v"/>
            </a:pPr>
            <a:r>
              <a:rPr lang="en-US" altLang="en-US" sz="2800" dirty="0">
                <a:solidFill>
                  <a:srgbClr val="EAEAEA"/>
                </a:solidFill>
              </a:rPr>
              <a:t> Purity</a:t>
            </a:r>
          </a:p>
          <a:p>
            <a:pPr defTabSz="914400" eaLnBrk="1" hangingPunct="1">
              <a:buClr>
                <a:srgbClr val="FFFF00"/>
              </a:buClr>
              <a:buSzPct val="75000"/>
              <a:buFont typeface="Wingdings" pitchFamily="2" charset="2"/>
              <a:buChar char="v"/>
            </a:pPr>
            <a:r>
              <a:rPr lang="en-US" altLang="en-US" sz="2800" dirty="0">
                <a:solidFill>
                  <a:srgbClr val="EAEAEA"/>
                </a:solidFill>
              </a:rPr>
              <a:t> Location</a:t>
            </a:r>
          </a:p>
          <a:p>
            <a:pPr defTabSz="914400" eaLnBrk="1" hangingPunct="1">
              <a:buClr>
                <a:srgbClr val="FFFF00"/>
              </a:buClr>
              <a:buSzPct val="75000"/>
              <a:buFont typeface="Wingdings" pitchFamily="2" charset="2"/>
              <a:buChar char="v"/>
            </a:pPr>
            <a:r>
              <a:rPr lang="en-US" altLang="en-US" sz="2800" dirty="0">
                <a:solidFill>
                  <a:srgbClr val="EAEAEA"/>
                </a:solidFill>
              </a:rPr>
              <a:t> Ingestion</a:t>
            </a:r>
          </a:p>
        </p:txBody>
      </p:sp>
      <p:sp>
        <p:nvSpPr>
          <p:cNvPr id="9" name="TextBox 8"/>
          <p:cNvSpPr txBox="1"/>
          <p:nvPr/>
        </p:nvSpPr>
        <p:spPr>
          <a:xfrm>
            <a:off x="2052614" y="1561939"/>
            <a:ext cx="5057775" cy="861774"/>
          </a:xfrm>
          <a:prstGeom prst="rect">
            <a:avLst/>
          </a:prstGeom>
          <a:noFill/>
        </p:spPr>
        <p:txBody>
          <a:bodyPr>
            <a:spAutoFit/>
          </a:bodyPr>
          <a:lstStyle/>
          <a:p>
            <a:pPr algn="ctr" defTabSz="914400">
              <a:defRPr/>
            </a:pPr>
            <a:r>
              <a:rPr lang="en-US" sz="5000" dirty="0" smtClean="0">
                <a:solidFill>
                  <a:srgbClr val="EAEAEA"/>
                </a:solidFill>
                <a:effectLst>
                  <a:glow rad="228600">
                    <a:srgbClr val="0066FF">
                      <a:satMod val="175000"/>
                      <a:alpha val="40000"/>
                    </a:srgbClr>
                  </a:glow>
                </a:effectLst>
                <a:latin typeface="Calibri"/>
              </a:rPr>
              <a:t>EVERYTHING!</a:t>
            </a:r>
            <a:endParaRPr lang="en-US" sz="5000" dirty="0">
              <a:solidFill>
                <a:srgbClr val="EAEAEA"/>
              </a:solidFill>
              <a:effectLst>
                <a:glow rad="228600">
                  <a:srgbClr val="0066FF">
                    <a:satMod val="175000"/>
                    <a:alpha val="40000"/>
                  </a:srgbClr>
                </a:glow>
              </a:effectLst>
              <a:latin typeface="Calibri"/>
            </a:endParaRPr>
          </a:p>
        </p:txBody>
      </p:sp>
    </p:spTree>
    <p:extLst>
      <p:ext uri="{BB962C8B-B14F-4D97-AF65-F5344CB8AC3E}">
        <p14:creationId xmlns:p14="http://schemas.microsoft.com/office/powerpoint/2010/main" val="2253570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134" y="230188"/>
            <a:ext cx="8394865" cy="664797"/>
          </a:xfrm>
        </p:spPr>
        <p:txBody>
          <a:bodyPr>
            <a:normAutofit fontScale="90000"/>
          </a:bodyPr>
          <a:lstStyle/>
          <a:p>
            <a:pPr defTabSz="914363" eaLnBrk="1" fontAlgn="auto" hangingPunct="1">
              <a:spcAft>
                <a:spcPts val="0"/>
              </a:spcAft>
              <a:defRPr/>
            </a:pPr>
            <a:r>
              <a:rPr b="1" i="1" dirty="0">
                <a:solidFill>
                  <a:srgbClr val="FFC000"/>
                </a:solidFill>
                <a:latin typeface="Garamond" panose="02020404030301010803" pitchFamily="18" charset="0"/>
              </a:rPr>
              <a:t>Quick Facts</a:t>
            </a:r>
          </a:p>
        </p:txBody>
      </p:sp>
      <p:sp>
        <p:nvSpPr>
          <p:cNvPr id="31747" name="Content Placeholder 2"/>
          <p:cNvSpPr>
            <a:spLocks noGrp="1"/>
          </p:cNvSpPr>
          <p:nvPr>
            <p:ph idx="1"/>
          </p:nvPr>
        </p:nvSpPr>
        <p:spPr>
          <a:xfrm>
            <a:off x="381000" y="990600"/>
            <a:ext cx="8382000" cy="4656438"/>
          </a:xfrm>
        </p:spPr>
        <p:txBody>
          <a:bodyPr>
            <a:normAutofit/>
          </a:bodyPr>
          <a:lstStyle/>
          <a:p>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Prescription drug abuse has always been around.  It is estimated that than 4 billion prescriptions are written annually in the US. </a:t>
            </a:r>
          </a:p>
          <a:p>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Is the Nation’s fastest growing drug problem and has been classified as an epidemic. </a:t>
            </a:r>
          </a:p>
          <a:p>
            <a:pPr eaLnBrk="1" hangingPunct="1"/>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According to the CDC,  approximately 100 Americans died every day due to overdoses of prescription opioids</a:t>
            </a:r>
            <a:r>
              <a:rPr lang="en-US" sz="2000" baseline="30000" dirty="0" smtClean="0">
                <a:solidFill>
                  <a:srgbClr val="FFFFFF"/>
                </a:solidFill>
                <a:latin typeface="Tahoma" panose="020B0604030504040204" pitchFamily="34" charset="0"/>
                <a:ea typeface="Tahoma" panose="020B0604030504040204" pitchFamily="34" charset="0"/>
                <a:cs typeface="Tahoma" panose="020B0604030504040204" pitchFamily="34" charset="0"/>
              </a:rPr>
              <a:t>1</a:t>
            </a:r>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p>
          <a:p>
            <a:pPr eaLnBrk="1" hangingPunct="1"/>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43% (or 16,600) of the 38,300 unintentional drug overdose deaths occurred in the United States, were attributed to prescription opioids</a:t>
            </a:r>
            <a:r>
              <a:rPr lang="en-US" sz="2000" baseline="30000" dirty="0" smtClean="0">
                <a:solidFill>
                  <a:srgbClr val="FFFFFF"/>
                </a:solidFill>
                <a:latin typeface="Tahoma" panose="020B0604030504040204" pitchFamily="34" charset="0"/>
                <a:ea typeface="Tahoma" panose="020B0604030504040204" pitchFamily="34" charset="0"/>
                <a:cs typeface="Tahoma" panose="020B0604030504040204" pitchFamily="34" charset="0"/>
              </a:rPr>
              <a:t>1</a:t>
            </a:r>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p>
          <a:p>
            <a:pPr eaLnBrk="1" hangingPunct="1"/>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According to the CDC, one person dies from prescription drug abuse every 19 minutes</a:t>
            </a:r>
            <a:r>
              <a:rPr lang="en-US" sz="2000" baseline="30000" dirty="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p>
          <a:p>
            <a:pPr eaLnBrk="1" hangingPunct="1"/>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Opioid pain relievers were involved in more overdose deaths than cocaine and heroin combined</a:t>
            </a:r>
            <a:r>
              <a:rPr lang="en-US" sz="2000" baseline="30000" dirty="0" smtClean="0">
                <a:solidFill>
                  <a:srgbClr val="FFFFFF"/>
                </a:solidFill>
                <a:latin typeface="Tahoma" panose="020B0604030504040204" pitchFamily="34" charset="0"/>
                <a:ea typeface="Tahoma" panose="020B0604030504040204" pitchFamily="34" charset="0"/>
                <a:cs typeface="Tahoma" panose="020B0604030504040204" pitchFamily="34" charset="0"/>
              </a:rPr>
              <a:t>2</a:t>
            </a:r>
            <a:r>
              <a:rPr lang="en-US" sz="20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sp>
        <p:nvSpPr>
          <p:cNvPr id="12292" name="Slide Number Placeholder 7"/>
          <p:cNvSpPr>
            <a:spLocks noGrp="1"/>
          </p:cNvSpPr>
          <p:nvPr>
            <p:ph type="sldNum" sz="quarter" idx="4294967295"/>
          </p:nvPr>
        </p:nvSpPr>
        <p:spPr>
          <a:xfrm>
            <a:off x="7010400" y="6145213"/>
            <a:ext cx="2133600" cy="476250"/>
          </a:xfrm>
        </p:spPr>
        <p:txBody>
          <a:bodyPr/>
          <a:lstStyle/>
          <a:p>
            <a:pPr>
              <a:defRPr/>
            </a:pPr>
            <a:endParaRPr lang="en-US" dirty="0">
              <a:solidFill>
                <a:srgbClr val="FFFFFF">
                  <a:tint val="75000"/>
                </a:srgbClr>
              </a:solidFill>
              <a:latin typeface="Calibri"/>
            </a:endParaRPr>
          </a:p>
          <a:p>
            <a:pPr>
              <a:defRPr/>
            </a:pPr>
            <a:fld id="{C47F1D9F-D303-4C20-826E-A400F803AD9E}" type="slidenum">
              <a:rPr lang="en-US">
                <a:solidFill>
                  <a:srgbClr val="FFFFFF">
                    <a:tint val="75000"/>
                  </a:srgbClr>
                </a:solidFill>
                <a:latin typeface="Calibri"/>
              </a:rPr>
              <a:pPr>
                <a:defRPr/>
              </a:pPr>
              <a:t>6</a:t>
            </a:fld>
            <a:endParaRPr lang="en-US" dirty="0">
              <a:solidFill>
                <a:srgbClr val="FFFFFF">
                  <a:tint val="75000"/>
                </a:srgbClr>
              </a:solidFill>
              <a:latin typeface="Calibri"/>
            </a:endParaRPr>
          </a:p>
        </p:txBody>
      </p:sp>
      <p:sp>
        <p:nvSpPr>
          <p:cNvPr id="31749" name="Text Box 4"/>
          <p:cNvSpPr txBox="1">
            <a:spLocks noChangeArrowheads="1"/>
          </p:cNvSpPr>
          <p:nvPr/>
        </p:nvSpPr>
        <p:spPr bwMode="auto">
          <a:xfrm>
            <a:off x="149225" y="6437761"/>
            <a:ext cx="8229600" cy="380104"/>
          </a:xfrm>
          <a:prstGeom prst="rect">
            <a:avLst/>
          </a:prstGeom>
          <a:noFill/>
          <a:ln w="9525">
            <a:noFill/>
            <a:miter lim="800000"/>
            <a:headEnd/>
            <a:tailEnd/>
          </a:ln>
        </p:spPr>
        <p:txBody>
          <a:bodyPr anchor="ctr">
            <a:spAutoFit/>
          </a:bodyPr>
          <a:lstStyle/>
          <a:p>
            <a:pPr defTabSz="914400" eaLnBrk="0" fontAlgn="base" hangingPunct="0">
              <a:lnSpc>
                <a:spcPct val="85000"/>
              </a:lnSpc>
              <a:spcBef>
                <a:spcPct val="0"/>
              </a:spcBef>
              <a:spcAft>
                <a:spcPct val="0"/>
              </a:spcAft>
            </a:pPr>
            <a:r>
              <a:rPr lang="en-US" sz="1100" baseline="30000" dirty="0">
                <a:solidFill>
                  <a:srgbClr val="FFFFFF"/>
                </a:solidFill>
                <a:latin typeface="Arial" pitchFamily="34" charset="0"/>
              </a:rPr>
              <a:t>1</a:t>
            </a:r>
            <a:r>
              <a:rPr lang="en-US" sz="1100" dirty="0">
                <a:solidFill>
                  <a:srgbClr val="FFFFFF"/>
                </a:solidFill>
                <a:latin typeface="Arial" pitchFamily="34" charset="0"/>
              </a:rPr>
              <a:t>SOURCE: ONDCP Fact Sheet “Opioid Abuse in the United States” Feb 11, 2014</a:t>
            </a:r>
            <a:endParaRPr lang="en-US" sz="1100" baseline="30000" dirty="0">
              <a:solidFill>
                <a:srgbClr val="FFFFFF"/>
              </a:solidFill>
              <a:latin typeface="Arial" pitchFamily="34" charset="0"/>
            </a:endParaRPr>
          </a:p>
          <a:p>
            <a:pPr defTabSz="914400" eaLnBrk="0" fontAlgn="base" hangingPunct="0">
              <a:lnSpc>
                <a:spcPct val="85000"/>
              </a:lnSpc>
              <a:spcBef>
                <a:spcPct val="0"/>
              </a:spcBef>
              <a:spcAft>
                <a:spcPct val="0"/>
              </a:spcAft>
            </a:pPr>
            <a:r>
              <a:rPr lang="en-US" sz="1100" baseline="30000" dirty="0">
                <a:solidFill>
                  <a:srgbClr val="FFFFFF"/>
                </a:solidFill>
                <a:latin typeface="Arial" pitchFamily="34" charset="0"/>
              </a:rPr>
              <a:t>2</a:t>
            </a:r>
            <a:r>
              <a:rPr lang="en-US" sz="1100" dirty="0">
                <a:solidFill>
                  <a:srgbClr val="FFFFFF"/>
                </a:solidFill>
                <a:latin typeface="Arial" pitchFamily="34" charset="0"/>
              </a:rPr>
              <a:t>SOURCE: CDC “Morbidity and Mortality Weekly Report.”  January 2012 and 2010 Press Release regarding SRDDA</a:t>
            </a:r>
          </a:p>
        </p:txBody>
      </p:sp>
    </p:spTree>
    <p:extLst>
      <p:ext uri="{BB962C8B-B14F-4D97-AF65-F5344CB8AC3E}">
        <p14:creationId xmlns:p14="http://schemas.microsoft.com/office/powerpoint/2010/main" val="501387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C000"/>
                </a:solidFill>
                <a:latin typeface="Garamond" panose="02020404030301010803" pitchFamily="18" charset="0"/>
              </a:rPr>
              <a:t>Prescription Drugs of Abuse </a:t>
            </a:r>
            <a:r>
              <a:rPr lang="en-US" b="1" dirty="0" err="1" smtClean="0">
                <a:solidFill>
                  <a:srgbClr val="FFC000"/>
                </a:solidFill>
                <a:latin typeface="Garamond" panose="02020404030301010803" pitchFamily="18" charset="0"/>
              </a:rPr>
              <a:t>Con’t</a:t>
            </a:r>
            <a:endParaRPr lang="en-US" b="1" dirty="0">
              <a:solidFill>
                <a:srgbClr val="FFC000"/>
              </a:solidFill>
              <a:latin typeface="Garamond" panose="02020404030301010803" pitchFamily="18" charset="0"/>
            </a:endParaRPr>
          </a:p>
        </p:txBody>
      </p:sp>
      <p:sp>
        <p:nvSpPr>
          <p:cNvPr id="3" name="Content Placeholder 2"/>
          <p:cNvSpPr>
            <a:spLocks noGrp="1"/>
          </p:cNvSpPr>
          <p:nvPr>
            <p:ph idx="1"/>
          </p:nvPr>
        </p:nvSpPr>
        <p:spPr>
          <a:xfrm>
            <a:off x="381000" y="1828800"/>
            <a:ext cx="8382000" cy="2991588"/>
          </a:xfrm>
        </p:spPr>
        <p:txBody>
          <a:bodyPr>
            <a:noAutofit/>
          </a:bodyPr>
          <a:lstStyle/>
          <a:p>
            <a:r>
              <a:rPr lang="en-US" sz="4000" dirty="0" smtClean="0">
                <a:solidFill>
                  <a:srgbClr val="FFFFFF"/>
                </a:solidFill>
                <a:latin typeface="Tahoma" panose="020B0604030504040204" pitchFamily="34" charset="0"/>
                <a:ea typeface="Tahoma" panose="020B0604030504040204" pitchFamily="34" charset="0"/>
                <a:cs typeface="Tahoma" panose="020B0604030504040204" pitchFamily="34" charset="0"/>
              </a:rPr>
              <a:t>America has 4% of the world’s population, but uses 40% of the pharmaceuticals produced</a:t>
            </a:r>
            <a:endParaRPr lang="en-US" sz="40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2720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a:xfrm>
            <a:off x="381000" y="230188"/>
            <a:ext cx="8382000" cy="664797"/>
          </a:xfrm>
        </p:spPr>
        <p:txBody>
          <a:bodyPr>
            <a:normAutofit fontScale="90000"/>
          </a:bodyPr>
          <a:lstStyle/>
          <a:p>
            <a:pPr defTabSz="914363" eaLnBrk="1" fontAlgn="auto" hangingPunct="1">
              <a:spcAft>
                <a:spcPts val="0"/>
              </a:spcAft>
              <a:defRPr/>
            </a:pPr>
            <a:r>
              <a:rPr b="1" i="1" dirty="0" smtClean="0">
                <a:solidFill>
                  <a:srgbClr val="FFFFFF"/>
                </a:solidFill>
              </a:rPr>
              <a:t>Drugs </a:t>
            </a:r>
            <a:r>
              <a:rPr b="1" i="1" dirty="0">
                <a:solidFill>
                  <a:srgbClr val="FFFFFF"/>
                </a:solidFill>
              </a:rPr>
              <a:t>of Concern</a:t>
            </a:r>
          </a:p>
        </p:txBody>
      </p:sp>
      <p:sp>
        <p:nvSpPr>
          <p:cNvPr id="46083" name="Content Placeholder 16"/>
          <p:cNvSpPr>
            <a:spLocks noGrp="1"/>
          </p:cNvSpPr>
          <p:nvPr>
            <p:ph idx="1"/>
          </p:nvPr>
        </p:nvSpPr>
        <p:spPr>
          <a:xfrm>
            <a:off x="838200" y="990601"/>
            <a:ext cx="7545236" cy="6029786"/>
          </a:xfrm>
        </p:spPr>
        <p:txBody>
          <a:bodyPr>
            <a:normAutofit lnSpcReduction="10000"/>
          </a:bodyPr>
          <a:lstStyle/>
          <a:p>
            <a:pPr eaLnBrk="1" hangingPunct="1"/>
            <a:r>
              <a:rPr lang="en-US" sz="2000" b="1" dirty="0" smtClean="0"/>
              <a:t>Hydrocodone (Schedule III)</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Oxycodone/OxyContin® (Schedule II)</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Oxymorphone/Opana® (Schedule II)</a:t>
            </a:r>
          </a:p>
          <a:p>
            <a:pPr eaLnBrk="1" hangingPunct="1"/>
            <a:endParaRPr lang="en-US" sz="2000" b="1" dirty="0">
              <a:solidFill>
                <a:srgbClr val="FFFFFF"/>
              </a:solidFill>
            </a:endParaRPr>
          </a:p>
          <a:p>
            <a:pPr eaLnBrk="1" hangingPunct="1"/>
            <a:r>
              <a:rPr lang="en-US" sz="2000" b="1" dirty="0" err="1" smtClean="0">
                <a:solidFill>
                  <a:srgbClr val="FFFFFF"/>
                </a:solidFill>
              </a:rPr>
              <a:t>Hydromorphone</a:t>
            </a:r>
            <a:r>
              <a:rPr lang="en-US" sz="2000" b="1" dirty="0" smtClean="0">
                <a:solidFill>
                  <a:srgbClr val="FFFFFF"/>
                </a:solidFill>
              </a:rPr>
              <a:t>/</a:t>
            </a:r>
            <a:r>
              <a:rPr lang="en-US" sz="2000" b="1" dirty="0" err="1" smtClean="0">
                <a:solidFill>
                  <a:srgbClr val="FFFFFF"/>
                </a:solidFill>
              </a:rPr>
              <a:t>Dilaudid</a:t>
            </a:r>
            <a:r>
              <a:rPr lang="en-US" sz="2000" b="1" dirty="0" smtClean="0">
                <a:solidFill>
                  <a:srgbClr val="FFFFFF"/>
                </a:solidFill>
              </a:rPr>
              <a:t> (Schedule II)</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Xanax®/Alprazolam (Schedule IV)</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Methadone  (Schedule II)</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Fentanyl (Schedule II)</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Adderall® (Schedule II)</a:t>
            </a:r>
          </a:p>
          <a:p>
            <a:pPr marL="0" indent="0" eaLnBrk="1" hangingPunct="1">
              <a:buNone/>
            </a:pPr>
            <a:endParaRPr lang="en-US" sz="1400" b="1" dirty="0" smtClean="0">
              <a:solidFill>
                <a:srgbClr val="FFFFFF"/>
              </a:solidFill>
            </a:endParaRPr>
          </a:p>
          <a:p>
            <a:pPr eaLnBrk="1" hangingPunct="1"/>
            <a:r>
              <a:rPr lang="en-US" sz="2000" b="1" dirty="0" smtClean="0">
                <a:solidFill>
                  <a:srgbClr val="FFFFFF"/>
                </a:solidFill>
              </a:rPr>
              <a:t>Cough Syrup (Schedule V)</a:t>
            </a:r>
          </a:p>
          <a:p>
            <a:pPr marL="0" indent="0" eaLnBrk="1" hangingPunct="1">
              <a:buNone/>
            </a:pPr>
            <a:endParaRPr lang="en-US" sz="1400" b="1" dirty="0">
              <a:solidFill>
                <a:srgbClr val="FFFFFF"/>
              </a:solidFill>
            </a:endParaRPr>
          </a:p>
          <a:p>
            <a:pPr eaLnBrk="1" hangingPunct="1"/>
            <a:r>
              <a:rPr lang="en-US" sz="2000" b="1" dirty="0" smtClean="0">
                <a:solidFill>
                  <a:srgbClr val="FFFFFF"/>
                </a:solidFill>
              </a:rPr>
              <a:t>Carisoprodol/Soma® (Schedule IV)</a:t>
            </a:r>
          </a:p>
          <a:p>
            <a:pPr marL="0" indent="0" eaLnBrk="1" hangingPunct="1">
              <a:buNone/>
            </a:pPr>
            <a:endParaRPr lang="en-US" sz="1400" b="1" dirty="0" smtClean="0">
              <a:solidFill>
                <a:srgbClr val="FFFFFF"/>
              </a:solidFill>
            </a:endParaRPr>
          </a:p>
        </p:txBody>
      </p:sp>
      <p:sp>
        <p:nvSpPr>
          <p:cNvPr id="25603" name="Slide Number Placeholder 13"/>
          <p:cNvSpPr>
            <a:spLocks noGrp="1"/>
          </p:cNvSpPr>
          <p:nvPr>
            <p:ph type="sldNum" sz="quarter" idx="4294967295"/>
          </p:nvPr>
        </p:nvSpPr>
        <p:spPr>
          <a:xfrm>
            <a:off x="7867290" y="6145213"/>
            <a:ext cx="879893" cy="476250"/>
          </a:xfrm>
        </p:spPr>
        <p:txBody>
          <a:bodyPr/>
          <a:lstStyle/>
          <a:p>
            <a:pPr>
              <a:defRPr/>
            </a:pPr>
            <a:endParaRPr lang="en-US" dirty="0">
              <a:solidFill>
                <a:srgbClr val="FFFFFF">
                  <a:tint val="75000"/>
                </a:srgbClr>
              </a:solidFill>
              <a:latin typeface="Calibri"/>
            </a:endParaRPr>
          </a:p>
          <a:p>
            <a:pPr>
              <a:defRPr/>
            </a:pPr>
            <a:fld id="{7FEF8930-396E-4DC4-9953-3443E07EDC98}" type="slidenum">
              <a:rPr lang="en-US">
                <a:solidFill>
                  <a:srgbClr val="FFFFFF">
                    <a:tint val="75000"/>
                  </a:srgbClr>
                </a:solidFill>
                <a:latin typeface="Calibri"/>
              </a:rPr>
              <a:pPr>
                <a:defRPr/>
              </a:pPr>
              <a:t>8</a:t>
            </a:fld>
            <a:endParaRPr lang="en-US" dirty="0">
              <a:solidFill>
                <a:srgbClr val="FFFFFF">
                  <a:tint val="75000"/>
                </a:srgbClr>
              </a:solidFill>
              <a:latin typeface="Calibri"/>
            </a:endParaRPr>
          </a:p>
        </p:txBody>
      </p:sp>
    </p:spTree>
    <p:extLst>
      <p:ext uri="{BB962C8B-B14F-4D97-AF65-F5344CB8AC3E}">
        <p14:creationId xmlns:p14="http://schemas.microsoft.com/office/powerpoint/2010/main" val="341249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0"/>
            <a:ext cx="7543800" cy="1431925"/>
          </a:xfrm>
        </p:spPr>
        <p:txBody>
          <a:bodyPr/>
          <a:lstStyle/>
          <a:p>
            <a:pPr>
              <a:defRPr/>
            </a:pPr>
            <a:r>
              <a:rPr lang="en-US" dirty="0" smtClean="0">
                <a:solidFill>
                  <a:srgbClr val="FFFFFF"/>
                </a:solidFill>
              </a:rPr>
              <a:t>Cycle</a:t>
            </a:r>
            <a:r>
              <a:rPr dirty="0" smtClean="0">
                <a:solidFill>
                  <a:srgbClr val="FFFFFF"/>
                </a:solidFill>
              </a:rPr>
              <a:t> of Addiction</a:t>
            </a:r>
          </a:p>
        </p:txBody>
      </p:sp>
      <p:sp>
        <p:nvSpPr>
          <p:cNvPr id="5" name="Circular Arrow 4"/>
          <p:cNvSpPr/>
          <p:nvPr/>
        </p:nvSpPr>
        <p:spPr>
          <a:xfrm rot="20687273">
            <a:off x="2896450" y="1821612"/>
            <a:ext cx="2476901" cy="1720131"/>
          </a:xfrm>
          <a:prstGeom prst="circularArrow">
            <a:avLst>
              <a:gd name="adj1" fmla="val 12500"/>
              <a:gd name="adj2" fmla="val 1142319"/>
              <a:gd name="adj3" fmla="val 20457681"/>
              <a:gd name="adj4" fmla="val 11798751"/>
              <a:gd name="adj5" fmla="val 12500"/>
            </a:avLst>
          </a:prstGeom>
          <a:solidFill>
            <a:schemeClr val="accent2">
              <a:lumMod val="75000"/>
            </a:schemeClr>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endParaRPr lang="en-US" dirty="0">
              <a:solidFill>
                <a:srgbClr val="FFFFFF"/>
              </a:solidFill>
              <a:latin typeface="Calibri"/>
            </a:endParaRPr>
          </a:p>
        </p:txBody>
      </p:sp>
      <p:sp>
        <p:nvSpPr>
          <p:cNvPr id="6" name="Circular Arrow 5"/>
          <p:cNvSpPr/>
          <p:nvPr/>
        </p:nvSpPr>
        <p:spPr>
          <a:xfrm rot="14954258">
            <a:off x="2195685" y="2908935"/>
            <a:ext cx="2377631" cy="1779478"/>
          </a:xfrm>
          <a:prstGeom prst="circularArrow">
            <a:avLst>
              <a:gd name="adj1" fmla="val 12500"/>
              <a:gd name="adj2" fmla="val 1142319"/>
              <a:gd name="adj3" fmla="val 20457681"/>
              <a:gd name="adj4" fmla="val 12716591"/>
              <a:gd name="adj5" fmla="val 12500"/>
            </a:avLst>
          </a:prstGeom>
          <a:solidFill>
            <a:srgbClr val="00B050"/>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endParaRPr lang="en-US" dirty="0">
              <a:solidFill>
                <a:srgbClr val="FFFFFF"/>
              </a:solidFill>
              <a:latin typeface="Calibri"/>
            </a:endParaRPr>
          </a:p>
        </p:txBody>
      </p:sp>
      <p:sp>
        <p:nvSpPr>
          <p:cNvPr id="7" name="Circular Arrow 6"/>
          <p:cNvSpPr/>
          <p:nvPr/>
        </p:nvSpPr>
        <p:spPr>
          <a:xfrm rot="4446899">
            <a:off x="4019422" y="2623000"/>
            <a:ext cx="2488720" cy="1892240"/>
          </a:xfrm>
          <a:prstGeom prst="circularArrow">
            <a:avLst>
              <a:gd name="adj1" fmla="val 12500"/>
              <a:gd name="adj2" fmla="val 1142319"/>
              <a:gd name="adj3" fmla="val 20457681"/>
              <a:gd name="adj4" fmla="val 12314413"/>
              <a:gd name="adj5" fmla="val 12500"/>
            </a:avLst>
          </a:prstGeom>
          <a:solidFill>
            <a:schemeClr val="accent4">
              <a:lumMod val="75000"/>
            </a:schemeClr>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endParaRPr lang="en-US" dirty="0">
              <a:solidFill>
                <a:srgbClr val="FFFFFF"/>
              </a:solidFill>
              <a:latin typeface="Calibri"/>
            </a:endParaRPr>
          </a:p>
        </p:txBody>
      </p:sp>
      <p:sp>
        <p:nvSpPr>
          <p:cNvPr id="8" name="Circular Arrow 7"/>
          <p:cNvSpPr/>
          <p:nvPr/>
        </p:nvSpPr>
        <p:spPr>
          <a:xfrm rot="10499019">
            <a:off x="3188648" y="3792108"/>
            <a:ext cx="2469431" cy="1720293"/>
          </a:xfrm>
          <a:prstGeom prst="circularArrow">
            <a:avLst>
              <a:gd name="adj1" fmla="val 12500"/>
              <a:gd name="adj2" fmla="val 1142319"/>
              <a:gd name="adj3" fmla="val 20457681"/>
              <a:gd name="adj4" fmla="val 11942246"/>
              <a:gd name="adj5" fmla="val 12500"/>
            </a:avLst>
          </a:prstGeom>
          <a:solidFill>
            <a:srgbClr val="7030A0"/>
          </a:solidFill>
          <a:effectLst>
            <a:outerShdw blurRad="50800" dist="38100" algn="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endParaRPr lang="en-US" dirty="0">
              <a:solidFill>
                <a:srgbClr val="FFFFFF"/>
              </a:solidFill>
              <a:latin typeface="Calibri"/>
            </a:endParaRPr>
          </a:p>
        </p:txBody>
      </p:sp>
      <p:sp>
        <p:nvSpPr>
          <p:cNvPr id="9" name="Oval 8"/>
          <p:cNvSpPr/>
          <p:nvPr/>
        </p:nvSpPr>
        <p:spPr>
          <a:xfrm>
            <a:off x="3182257" y="2431143"/>
            <a:ext cx="2340864" cy="2340864"/>
          </a:xfrm>
          <a:prstGeom prst="ellipse">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hangingPunct="0">
              <a:defRPr/>
            </a:pPr>
            <a:endParaRPr lang="en-US" dirty="0">
              <a:solidFill>
                <a:srgbClr val="FFFFFF"/>
              </a:solidFill>
              <a:latin typeface="Calibri"/>
            </a:endParaRPr>
          </a:p>
        </p:txBody>
      </p:sp>
      <p:sp>
        <p:nvSpPr>
          <p:cNvPr id="22546" name="TextBox 9"/>
          <p:cNvSpPr txBox="1">
            <a:spLocks noChangeArrowheads="1"/>
          </p:cNvSpPr>
          <p:nvPr/>
        </p:nvSpPr>
        <p:spPr bwMode="auto">
          <a:xfrm>
            <a:off x="190500" y="3433763"/>
            <a:ext cx="2147888" cy="7016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b="1">
                <a:solidFill>
                  <a:srgbClr val="FFFFFF"/>
                </a:solidFill>
                <a:latin typeface="Calibri" pitchFamily="34" charset="0"/>
              </a:rPr>
              <a:t>Hydrocodone</a:t>
            </a:r>
            <a:br>
              <a:rPr lang="en-US" sz="2400" b="1">
                <a:solidFill>
                  <a:srgbClr val="FFFFFF"/>
                </a:solidFill>
                <a:latin typeface="Calibri" pitchFamily="34" charset="0"/>
              </a:rPr>
            </a:br>
            <a:r>
              <a:rPr lang="en-US" sz="1600" b="1">
                <a:solidFill>
                  <a:srgbClr val="FFFFFF"/>
                </a:solidFill>
                <a:latin typeface="Calibri" pitchFamily="34" charset="0"/>
              </a:rPr>
              <a:t>(Vicodin®)</a:t>
            </a:r>
          </a:p>
        </p:txBody>
      </p:sp>
      <p:sp>
        <p:nvSpPr>
          <p:cNvPr id="22547" name="TextBox 10"/>
          <p:cNvSpPr txBox="1">
            <a:spLocks noChangeArrowheads="1"/>
          </p:cNvSpPr>
          <p:nvPr/>
        </p:nvSpPr>
        <p:spPr bwMode="auto">
          <a:xfrm>
            <a:off x="2376488" y="1173163"/>
            <a:ext cx="3938587" cy="70167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b="1">
                <a:solidFill>
                  <a:srgbClr val="FFFFFF"/>
                </a:solidFill>
                <a:latin typeface="Calibri" pitchFamily="34" charset="0"/>
              </a:rPr>
              <a:t>Oxycodone</a:t>
            </a:r>
            <a:br>
              <a:rPr lang="en-US" sz="2400" b="1">
                <a:solidFill>
                  <a:srgbClr val="FFFFFF"/>
                </a:solidFill>
                <a:latin typeface="Calibri" pitchFamily="34" charset="0"/>
              </a:rPr>
            </a:br>
            <a:r>
              <a:rPr lang="en-US" sz="1600" b="1">
                <a:solidFill>
                  <a:srgbClr val="FFFFFF"/>
                </a:solidFill>
                <a:latin typeface="Calibri" pitchFamily="34" charset="0"/>
              </a:rPr>
              <a:t>(Percocet®, Percodan®, Roxicodone®)</a:t>
            </a:r>
          </a:p>
        </p:txBody>
      </p:sp>
      <p:sp>
        <p:nvSpPr>
          <p:cNvPr id="22548" name="TextBox 11"/>
          <p:cNvSpPr txBox="1">
            <a:spLocks noChangeArrowheads="1"/>
          </p:cNvSpPr>
          <p:nvPr/>
        </p:nvSpPr>
        <p:spPr bwMode="auto">
          <a:xfrm>
            <a:off x="6767513" y="3433763"/>
            <a:ext cx="1673225" cy="461962"/>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b="1">
                <a:solidFill>
                  <a:srgbClr val="FFFFFF"/>
                </a:solidFill>
                <a:latin typeface="Calibri" pitchFamily="34" charset="0"/>
              </a:rPr>
              <a:t>OxyContin®</a:t>
            </a:r>
          </a:p>
        </p:txBody>
      </p:sp>
      <p:sp>
        <p:nvSpPr>
          <p:cNvPr id="22549" name="TextBox 12"/>
          <p:cNvSpPr txBox="1">
            <a:spLocks noChangeArrowheads="1"/>
          </p:cNvSpPr>
          <p:nvPr/>
        </p:nvSpPr>
        <p:spPr bwMode="auto">
          <a:xfrm>
            <a:off x="3822700" y="5565775"/>
            <a:ext cx="1044575" cy="461963"/>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2400" b="1">
                <a:solidFill>
                  <a:srgbClr val="FFFFFF"/>
                </a:solidFill>
                <a:latin typeface="Calibri" pitchFamily="34" charset="0"/>
              </a:rPr>
              <a:t>Heroin</a:t>
            </a:r>
          </a:p>
        </p:txBody>
      </p:sp>
    </p:spTree>
    <p:extLst>
      <p:ext uri="{BB962C8B-B14F-4D97-AF65-F5344CB8AC3E}">
        <p14:creationId xmlns:p14="http://schemas.microsoft.com/office/powerpoint/2010/main" val="2167493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TotalTime>
  <Words>467</Words>
  <Application>Microsoft Office PowerPoint</Application>
  <PresentationFormat>On-screen Show (4:3)</PresentationFormat>
  <Paragraphs>72</Paragraphs>
  <Slides>15</Slides>
  <Notes>3</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Black</vt:lpstr>
      <vt:lpstr>1_Office Theme</vt:lpstr>
      <vt:lpstr>3_Default Design</vt:lpstr>
      <vt:lpstr>PowerPoint Presentation</vt:lpstr>
      <vt:lpstr>PowerPoint Presentation</vt:lpstr>
      <vt:lpstr>PowerPoint Presentation</vt:lpstr>
      <vt:lpstr>PowerPoint Presentation</vt:lpstr>
      <vt:lpstr>What is New?</vt:lpstr>
      <vt:lpstr>Quick Facts</vt:lpstr>
      <vt:lpstr>Prescription Drugs of Abuse Con’t</vt:lpstr>
      <vt:lpstr>Drugs of Concern</vt:lpstr>
      <vt:lpstr>Cycle of Addiction</vt:lpstr>
      <vt:lpstr>PowerPoint Presentation</vt:lpstr>
      <vt:lpstr>Short Term Effects of Heroin</vt:lpstr>
      <vt:lpstr>PowerPoint Presentation</vt:lpstr>
      <vt:lpstr>The Abuse of Synthetic Drugs</vt:lpstr>
      <vt:lpstr>25I-NBOMe (25I)</vt:lpstr>
      <vt:lpstr>Street Names/Symptoms of 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STSO</dc:creator>
  <cp:lastModifiedBy>joakley</cp:lastModifiedBy>
  <cp:revision>4</cp:revision>
  <dcterms:created xsi:type="dcterms:W3CDTF">2015-04-27T19:29:13Z</dcterms:created>
  <dcterms:modified xsi:type="dcterms:W3CDTF">2015-04-29T13:06:36Z</dcterms:modified>
</cp:coreProperties>
</file>