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1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7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0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6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07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1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90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4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6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9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2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16BB8-2D12-402E-AF56-E329B802A391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232CA-4A79-42CD-9068-DEDC080D9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8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2" y="750917"/>
            <a:ext cx="10108276" cy="6107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91101"/>
            <a:ext cx="5193102" cy="584775"/>
          </a:xfrm>
          <a:prstGeom prst="rect">
            <a:avLst/>
          </a:prstGeom>
          <a:solidFill>
            <a:srgbClr val="921A1C"/>
          </a:solidFill>
        </p:spPr>
        <p:txBody>
          <a:bodyPr wrap="square" rtlCol="0">
            <a:spAutoFit/>
          </a:bodyPr>
          <a:lstStyle/>
          <a:p>
            <a:pPr marL="233363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EAGLE</a:t>
            </a:r>
          </a:p>
        </p:txBody>
      </p:sp>
    </p:spTree>
    <p:extLst>
      <p:ext uri="{BB962C8B-B14F-4D97-AF65-F5344CB8AC3E}">
        <p14:creationId xmlns:p14="http://schemas.microsoft.com/office/powerpoint/2010/main" val="147860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47C7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5490" y="175643"/>
            <a:ext cx="9561021" cy="4994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582459"/>
            <a:ext cx="12192000" cy="9583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33596" y="5676919"/>
            <a:ext cx="632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eagle.trea.usc.edu</a:t>
            </a:r>
            <a:endParaRPr lang="en-US" sz="44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</vt:vector>
  </TitlesOfParts>
  <Company>Keck Medical Center of USC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Rosell, Lauren</dc:creator>
  <cp:lastModifiedBy>Rosell, Lauren</cp:lastModifiedBy>
  <cp:revision>1</cp:revision>
  <dcterms:created xsi:type="dcterms:W3CDTF">2018-07-11T21:01:20Z</dcterms:created>
  <dcterms:modified xsi:type="dcterms:W3CDTF">2018-07-11T21:01:49Z</dcterms:modified>
</cp:coreProperties>
</file>